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2" r:id="rId6"/>
  </p:sldMasterIdLst>
  <p:notesMasterIdLst>
    <p:notesMasterId r:id="rId30"/>
  </p:notesMasterIdLst>
  <p:handoutMasterIdLst>
    <p:handoutMasterId r:id="rId31"/>
  </p:handoutMasterIdLst>
  <p:sldIdLst>
    <p:sldId id="890" r:id="rId7"/>
    <p:sldId id="895" r:id="rId8"/>
    <p:sldId id="891" r:id="rId9"/>
    <p:sldId id="892" r:id="rId10"/>
    <p:sldId id="893" r:id="rId11"/>
    <p:sldId id="894" r:id="rId12"/>
    <p:sldId id="896" r:id="rId13"/>
    <p:sldId id="897" r:id="rId14"/>
    <p:sldId id="898" r:id="rId15"/>
    <p:sldId id="899" r:id="rId16"/>
    <p:sldId id="901" r:id="rId17"/>
    <p:sldId id="900" r:id="rId18"/>
    <p:sldId id="902" r:id="rId19"/>
    <p:sldId id="903" r:id="rId20"/>
    <p:sldId id="904" r:id="rId21"/>
    <p:sldId id="905" r:id="rId22"/>
    <p:sldId id="906" r:id="rId23"/>
    <p:sldId id="907" r:id="rId24"/>
    <p:sldId id="908" r:id="rId25"/>
    <p:sldId id="910" r:id="rId26"/>
    <p:sldId id="911" r:id="rId27"/>
    <p:sldId id="912" r:id="rId28"/>
    <p:sldId id="90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orient="horz" pos="4088" userDrawn="1">
          <p15:clr>
            <a:srgbClr val="A4A3A4"/>
          </p15:clr>
        </p15:guide>
        <p15:guide id="4" pos="7446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00"/>
    <a:srgbClr val="93AAB9"/>
    <a:srgbClr val="7ABAE2"/>
    <a:srgbClr val="D9E1E7"/>
    <a:srgbClr val="C0CDD6"/>
    <a:srgbClr val="1E618A"/>
    <a:srgbClr val="F6B2B6"/>
    <a:srgbClr val="FFEEA4"/>
    <a:srgbClr val="BBD143"/>
    <a:srgbClr val="EC60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9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>
        <p:guide orient="horz" pos="232"/>
        <p:guide pos="234"/>
        <p:guide orient="horz" pos="4088"/>
        <p:guide pos="74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FFE454-72B0-48AF-A41C-8291E2BEA7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559B5D-227E-44F0-97C0-1A535C286D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037CA3-25C9-4D83-A2DB-EAD022872A8D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93B8F-1861-4F02-90F5-3A1359B97A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B4B7A-88B4-49DF-998D-CCD317438B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1784E-38F1-449F-8BA4-D8331212BF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342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CB413-5636-4085-83CB-3CE9B9039B6E}" type="datetimeFigureOut">
              <a:rPr lang="en-GB" smtClean="0"/>
              <a:t>02/05/2023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20E22-78AC-4699-A5F6-2B88F5C86D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72175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885667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363828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333762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8123698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34146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57793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500066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031387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780709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 (Blu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6918C-8795-4D57-9B5D-196228EF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05457"/>
            <a:ext cx="6021707" cy="1292662"/>
          </a:xfrm>
          <a:noFill/>
        </p:spPr>
        <p:txBody>
          <a:bodyPr wrap="square" lIns="0" tIns="0" rIns="0" bIns="0" anchor="ctr">
            <a:sp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057F2-8500-4DAF-9644-D94E6D174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130" b="50116"/>
          <a:stretch/>
        </p:blipFill>
        <p:spPr>
          <a:xfrm>
            <a:off x="6445659" y="1753416"/>
            <a:ext cx="5746341" cy="5104584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64A78F4-E64E-4599-B4AB-838D5708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6400" y="6314400"/>
            <a:ext cx="9585319" cy="2070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Strategic Workforce Planning 2021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01ACBA3-DC5D-4703-B416-2D6C4B45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000" y="6314400"/>
            <a:ext cx="432000" cy="2070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F4BEB9-1904-4F12-886F-0ACC25C7AF30}"/>
              </a:ext>
            </a:extLst>
          </p:cNvPr>
          <p:cNvCxnSpPr/>
          <p:nvPr userDrawn="1"/>
        </p:nvCxnSpPr>
        <p:spPr>
          <a:xfrm>
            <a:off x="561976" y="6377624"/>
            <a:ext cx="0" cy="10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94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553435B-6E9F-44FC-B292-86D8BF5036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18933" y="2007698"/>
            <a:ext cx="7203533" cy="3966383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016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427553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476E4-117E-4947-A055-E4EB66A55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3709" y="1381125"/>
            <a:ext cx="4678757" cy="21026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E7F43-D07B-473A-93EA-D39AA3A08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3710" y="3609182"/>
            <a:ext cx="467875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1" name="Picture Placeholder 11">
            <a:extLst>
              <a:ext uri="{FF2B5EF4-FFF2-40B4-BE49-F238E27FC236}">
                <a16:creationId xmlns:a16="http://schemas.microsoft.com/office/drawing/2014/main" id="{A073E1C2-5E5C-48B8-BDF3-0A55159DAC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371475"/>
            <a:ext cx="5236125" cy="611544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988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ig Mess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5430B-1953-433F-BD5A-08B1CE2B6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700" y="1276985"/>
            <a:ext cx="9825590" cy="4878142"/>
          </a:xfrm>
        </p:spPr>
        <p:txBody>
          <a:bodyPr>
            <a:normAutofit/>
          </a:bodyPr>
          <a:lstStyle>
            <a:lvl1pPr marL="0" indent="0">
              <a:spcBef>
                <a:spcPts val="200"/>
              </a:spcBef>
              <a:buFont typeface="+mj-lt"/>
              <a:buNone/>
              <a:defRPr sz="36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628650" indent="-180975">
              <a:defRPr>
                <a:solidFill>
                  <a:schemeClr val="bg1"/>
                </a:solidFill>
              </a:defRPr>
            </a:lvl3pPr>
            <a:lvl4pPr marL="628650" indent="-180975">
              <a:defRPr>
                <a:solidFill>
                  <a:schemeClr val="bg1"/>
                </a:solidFill>
              </a:defRPr>
            </a:lvl4pPr>
            <a:lvl5pPr marL="628650" indent="-1809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83D0A3-D349-4500-B078-54C08AFC51C3}"/>
              </a:ext>
            </a:extLst>
          </p:cNvPr>
          <p:cNvCxnSpPr/>
          <p:nvPr userDrawn="1"/>
        </p:nvCxnSpPr>
        <p:spPr>
          <a:xfrm>
            <a:off x="561976" y="6377624"/>
            <a:ext cx="0" cy="10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F7E833B-8B1A-4A53-99DD-DF0E2AEBBD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</p:spTree>
    <p:extLst>
      <p:ext uri="{BB962C8B-B14F-4D97-AF65-F5344CB8AC3E}">
        <p14:creationId xmlns:p14="http://schemas.microsoft.com/office/powerpoint/2010/main" val="129081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(Yellow Pa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DEC55-122D-4083-87D7-488E0660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8BCC0-B09E-4434-9223-EDC0EAED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10917F9-BD47-4453-A88A-FE4AB2FE7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9151" y="2032000"/>
            <a:ext cx="7163315" cy="39322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6918C-8795-4D57-9B5D-196228EF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022898"/>
            <a:ext cx="5724154" cy="1667325"/>
          </a:xfrm>
          <a:solidFill>
            <a:schemeClr val="accent4"/>
          </a:solidFill>
        </p:spPr>
        <p:txBody>
          <a:bodyPr wrap="square" lIns="288000" tIns="216000" rIns="144000" bIns="216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881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/ 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24000"/>
            <a:ext cx="9825567" cy="798351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5430B-1953-433F-BD5A-08B1CE2B6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291920"/>
            <a:ext cx="9825566" cy="4815582"/>
          </a:xfrm>
        </p:spPr>
        <p:txBody>
          <a:bodyPr>
            <a:normAutofit/>
          </a:bodyPr>
          <a:lstStyle>
            <a:lvl1pPr marL="449263" indent="-449263">
              <a:spcBef>
                <a:spcPts val="200"/>
              </a:spcBef>
              <a:buFont typeface="+mj-lt"/>
              <a:buAutoNum type="arabicPeriod"/>
              <a:defRPr sz="2000" b="1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1"/>
                </a:solidFill>
              </a:defRPr>
            </a:lvl2pPr>
            <a:lvl3pPr marL="628650" indent="-180975">
              <a:defRPr>
                <a:solidFill>
                  <a:schemeClr val="bg1"/>
                </a:solidFill>
              </a:defRPr>
            </a:lvl3pPr>
            <a:lvl4pPr marL="628650" indent="-180975">
              <a:defRPr>
                <a:solidFill>
                  <a:schemeClr val="bg1"/>
                </a:solidFill>
              </a:defRPr>
            </a:lvl4pPr>
            <a:lvl5pPr marL="628650" indent="-180975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AE828D-0E0D-4F9D-8767-AE232414D8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9304" y="340517"/>
            <a:ext cx="1252800" cy="93577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1AB9A9-379E-4A58-BC87-3610C46E76B0}"/>
              </a:ext>
            </a:extLst>
          </p:cNvPr>
          <p:cNvCxnSpPr/>
          <p:nvPr userDrawn="1"/>
        </p:nvCxnSpPr>
        <p:spPr>
          <a:xfrm>
            <a:off x="561976" y="6377624"/>
            <a:ext cx="0" cy="10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FDEDED-9FEF-4F7A-A54C-EBB53B0EE9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</p:spTree>
    <p:extLst>
      <p:ext uri="{BB962C8B-B14F-4D97-AF65-F5344CB8AC3E}">
        <p14:creationId xmlns:p14="http://schemas.microsoft.com/office/powerpoint/2010/main" val="91113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23217"/>
            <a:ext cx="9825567" cy="12033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5430B-1953-433F-BD5A-08B1CE2B6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692000"/>
            <a:ext cx="9825567" cy="44862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5476" y="6315872"/>
            <a:ext cx="5470524" cy="207009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738AAE-CB76-469F-9827-194BA02FD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00" y="759455"/>
            <a:ext cx="9825567" cy="76708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53CD7C-7549-4A99-9B35-EB32740DD9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</p:spTree>
    <p:extLst>
      <p:ext uri="{BB962C8B-B14F-4D97-AF65-F5344CB8AC3E}">
        <p14:creationId xmlns:p14="http://schemas.microsoft.com/office/powerpoint/2010/main" val="330317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23217"/>
            <a:ext cx="9825567" cy="12033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5430B-1953-433F-BD5A-08B1CE2B6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692000"/>
            <a:ext cx="9825567" cy="4486274"/>
          </a:xfrm>
        </p:spPr>
        <p:txBody>
          <a:bodyPr/>
          <a:lstStyle>
            <a:lvl1pPr marL="0" indent="0">
              <a:buNone/>
              <a:defRPr/>
            </a:lvl1pPr>
            <a:lvl2pPr marL="180975" indent="-180975">
              <a:defRPr/>
            </a:lvl2pPr>
            <a:lvl3pPr marL="355600" indent="-177800">
              <a:defRPr/>
            </a:lvl3pPr>
            <a:lvl4pPr marL="533400" indent="-177800">
              <a:defRPr/>
            </a:lvl4pPr>
            <a:lvl5pPr marL="723900" indent="-1905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738AAE-CB76-469F-9827-194BA02FD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00" y="759455"/>
            <a:ext cx="9825567" cy="76708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1CBAB2-7942-4288-9537-B8A201BE07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</p:spTree>
    <p:extLst>
      <p:ext uri="{BB962C8B-B14F-4D97-AF65-F5344CB8AC3E}">
        <p14:creationId xmlns:p14="http://schemas.microsoft.com/office/powerpoint/2010/main" val="26898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23217"/>
            <a:ext cx="9825567" cy="12033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5430B-1953-433F-BD5A-08B1CE2B6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692000"/>
            <a:ext cx="5329288" cy="4486274"/>
          </a:xfrm>
        </p:spPr>
        <p:txBody>
          <a:bodyPr/>
          <a:lstStyle>
            <a:lvl1pPr marL="0" indent="0">
              <a:buNone/>
              <a:defRPr/>
            </a:lvl1pPr>
            <a:lvl2pPr marL="180975" indent="-180975">
              <a:defRPr/>
            </a:lvl2pPr>
            <a:lvl3pPr marL="355600" indent="-177800">
              <a:defRPr/>
            </a:lvl3pPr>
            <a:lvl4pPr marL="533400" indent="-177800">
              <a:defRPr/>
            </a:lvl4pPr>
            <a:lvl5pPr marL="723900" indent="-1905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738AAE-CB76-469F-9827-194BA02FD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00" y="759455"/>
            <a:ext cx="9825567" cy="76708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05B60E5-D40A-4EB5-B4B2-5A2060837C6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95999" y="1692000"/>
            <a:ext cx="5329288" cy="4486274"/>
          </a:xfrm>
        </p:spPr>
        <p:txBody>
          <a:bodyPr/>
          <a:lstStyle>
            <a:lvl1pPr marL="0" indent="0">
              <a:buNone/>
              <a:defRPr/>
            </a:lvl1pPr>
            <a:lvl2pPr marL="180975" indent="-180975">
              <a:defRPr/>
            </a:lvl2pPr>
            <a:lvl3pPr marL="355600" indent="-177800">
              <a:defRPr/>
            </a:lvl3pPr>
            <a:lvl4pPr marL="533400" indent="-177800">
              <a:defRPr/>
            </a:lvl4pPr>
            <a:lvl5pPr marL="723900" indent="-1905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05187-0BD2-459E-A770-76A9DBE1B2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</p:spTree>
    <p:extLst>
      <p:ext uri="{BB962C8B-B14F-4D97-AF65-F5344CB8AC3E}">
        <p14:creationId xmlns:p14="http://schemas.microsoft.com/office/powerpoint/2010/main" val="4246846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00" y="1333500"/>
            <a:ext cx="4455188" cy="1403348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5430B-1953-433F-BD5A-08B1CE2B6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800" y="2962989"/>
            <a:ext cx="4455189" cy="3170712"/>
          </a:xfrm>
        </p:spPr>
        <p:txBody>
          <a:bodyPr/>
          <a:lstStyle>
            <a:lvl1pPr marL="0" indent="0">
              <a:buNone/>
              <a:defRPr/>
            </a:lvl1pPr>
            <a:lvl2pPr marL="180975" indent="-180975">
              <a:defRPr/>
            </a:lvl2pPr>
            <a:lvl3pPr marL="355600" indent="-177800">
              <a:defRPr/>
            </a:lvl3pPr>
            <a:lvl4pPr marL="533400" indent="-177800">
              <a:defRPr/>
            </a:lvl4pPr>
            <a:lvl5pPr marL="723900" indent="-1905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87D55695-5654-47E5-B560-3271F9B4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371475"/>
            <a:ext cx="5236125" cy="560228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9A9685-D3CA-40C1-89FA-F2D8E01F55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</p:spTree>
    <p:extLst>
      <p:ext uri="{BB962C8B-B14F-4D97-AF65-F5344CB8AC3E}">
        <p14:creationId xmlns:p14="http://schemas.microsoft.com/office/powerpoint/2010/main" val="341724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84753B4-98F1-4C16-9848-C81659FCA3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371475"/>
            <a:ext cx="5236125" cy="560228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F2C0B86C-C2C5-4C75-8207-E391169CA7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44739" y="2615479"/>
            <a:ext cx="5567680" cy="1462242"/>
          </a:xfrm>
          <a:solidFill>
            <a:schemeClr val="accent1"/>
          </a:solidFill>
        </p:spPr>
        <p:txBody>
          <a:bodyPr lIns="288000" tIns="324000" rIns="180000" bIns="324000" anchor="ctr">
            <a:spAutoFit/>
          </a:bodyPr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2500" b="1">
                <a:solidFill>
                  <a:schemeClr val="bg1"/>
                </a:solidFill>
              </a:defRPr>
            </a:lvl1pPr>
            <a:lvl2pPr marL="0" indent="0">
              <a:spcBef>
                <a:spcPts val="600"/>
              </a:spcBef>
              <a:buNone/>
              <a:defRPr sz="1500">
                <a:solidFill>
                  <a:schemeClr val="bg1"/>
                </a:solidFill>
              </a:defRPr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D54E1F7-8506-4684-AF20-00A7C702C8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</p:spTree>
    <p:extLst>
      <p:ext uri="{BB962C8B-B14F-4D97-AF65-F5344CB8AC3E}">
        <p14:creationId xmlns:p14="http://schemas.microsoft.com/office/powerpoint/2010/main" val="46224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x Content (Colour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21DE2D-D0FA-47F2-9BA9-3CBAAF80BB34}"/>
              </a:ext>
            </a:extLst>
          </p:cNvPr>
          <p:cNvSpPr/>
          <p:nvPr userDrawn="1"/>
        </p:nvSpPr>
        <p:spPr>
          <a:xfrm>
            <a:off x="6095999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24000"/>
            <a:ext cx="5242988" cy="12033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5430B-1953-433F-BD5A-08B1CE2B6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692000"/>
            <a:ext cx="5357322" cy="4486274"/>
          </a:xfrm>
        </p:spPr>
        <p:txBody>
          <a:bodyPr/>
          <a:lstStyle>
            <a:lvl1pPr marL="0" indent="0">
              <a:buNone/>
              <a:defRPr/>
            </a:lvl1pPr>
            <a:lvl2pPr marL="180975" indent="-180975">
              <a:defRPr/>
            </a:lvl2pPr>
            <a:lvl3pPr marL="355600" indent="-177800">
              <a:defRPr/>
            </a:lvl3pPr>
            <a:lvl4pPr marL="533400" indent="-177800">
              <a:defRPr/>
            </a:lvl4pPr>
            <a:lvl5pPr marL="723900" indent="-1905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6400" y="6314400"/>
            <a:ext cx="5469599" cy="207009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738AAE-CB76-469F-9827-194BA02FD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00" y="760238"/>
            <a:ext cx="5242988" cy="76708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05B60E5-D40A-4EB5-B4B2-5A2060837C6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58503" y="1692000"/>
            <a:ext cx="5230577" cy="4486274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80975" indent="-180975">
              <a:defRPr>
                <a:solidFill>
                  <a:schemeClr val="bg1"/>
                </a:solidFill>
              </a:defRPr>
            </a:lvl2pPr>
            <a:lvl3pPr marL="355600" indent="-177800">
              <a:defRPr>
                <a:solidFill>
                  <a:schemeClr val="bg1"/>
                </a:solidFill>
              </a:defRPr>
            </a:lvl3pPr>
            <a:lvl4pPr marL="533400" indent="-177800">
              <a:defRPr>
                <a:solidFill>
                  <a:schemeClr val="bg1"/>
                </a:solidFill>
              </a:defRPr>
            </a:lvl4pPr>
            <a:lvl5pPr marL="723900" indent="-190500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F834B1-E5AC-40C8-A59D-7ABF36405D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9304" y="340517"/>
            <a:ext cx="1252800" cy="935773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F08A7ED-0059-4BE3-860D-D21E7FF70B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8503" y="6355299"/>
            <a:ext cx="5361496" cy="167581"/>
          </a:xfrm>
        </p:spPr>
        <p:txBody>
          <a:bodyPr wrap="square"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</p:spTree>
    <p:extLst>
      <p:ext uri="{BB962C8B-B14F-4D97-AF65-F5344CB8AC3E}">
        <p14:creationId xmlns:p14="http://schemas.microsoft.com/office/powerpoint/2010/main" val="25402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489141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x Content (Grey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21DE2D-D0FA-47F2-9BA9-3CBAAF80BB34}"/>
              </a:ext>
            </a:extLst>
          </p:cNvPr>
          <p:cNvSpPr/>
          <p:nvPr userDrawn="1"/>
        </p:nvSpPr>
        <p:spPr>
          <a:xfrm>
            <a:off x="6095999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24000"/>
            <a:ext cx="9467428" cy="12033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5430B-1953-433F-BD5A-08B1CE2B6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692000"/>
            <a:ext cx="5357322" cy="4486274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  <a:lvl2pPr marL="180975" indent="-180975">
              <a:defRPr/>
            </a:lvl2pPr>
            <a:lvl3pPr marL="355600" indent="-177800">
              <a:defRPr/>
            </a:lvl3pPr>
            <a:lvl4pPr marL="533400" indent="-177800">
              <a:defRPr/>
            </a:lvl4pPr>
            <a:lvl5pPr marL="723900" indent="-1905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6400" y="6314400"/>
            <a:ext cx="5469599" cy="207009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738AAE-CB76-469F-9827-194BA02FD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00" y="760238"/>
            <a:ext cx="9467428" cy="76708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05B60E5-D40A-4EB5-B4B2-5A2060837C6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458503" y="1692000"/>
            <a:ext cx="5230577" cy="4486274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  <a:lvl2pPr marL="180975" indent="-180975">
              <a:defRPr>
                <a:solidFill>
                  <a:schemeClr val="tx1"/>
                </a:solidFill>
              </a:defRPr>
            </a:lvl2pPr>
            <a:lvl3pPr marL="355600" indent="-177800">
              <a:defRPr>
                <a:solidFill>
                  <a:schemeClr val="tx1"/>
                </a:solidFill>
              </a:defRPr>
            </a:lvl3pPr>
            <a:lvl4pPr marL="533400" indent="-177800">
              <a:defRPr>
                <a:solidFill>
                  <a:schemeClr val="tx1"/>
                </a:solidFill>
              </a:defRPr>
            </a:lvl4pPr>
            <a:lvl5pPr marL="723900" indent="-19050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9AB3899-87BF-4A9B-8373-80CB2CCB47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9466" y="373517"/>
            <a:ext cx="1170000" cy="871842"/>
          </a:xfrm>
          <a:prstGeom prst="rect">
            <a:avLst/>
          </a:prstGeom>
        </p:spPr>
      </p:pic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7B8BF33-D2EF-44BD-81F2-1B08A95FC8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8503" y="6355299"/>
            <a:ext cx="5361496" cy="167581"/>
          </a:xfrm>
        </p:spPr>
        <p:txBody>
          <a:bodyPr wrap="square"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</p:spTree>
    <p:extLst>
      <p:ext uri="{BB962C8B-B14F-4D97-AF65-F5344CB8AC3E}">
        <p14:creationId xmlns:p14="http://schemas.microsoft.com/office/powerpoint/2010/main" val="183444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x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23217"/>
            <a:ext cx="9825567" cy="12033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5430B-1953-433F-BD5A-08B1CE2B6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92000"/>
            <a:ext cx="4904408" cy="4486274"/>
          </a:xfrm>
        </p:spPr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177800" indent="-177800">
              <a:defRPr/>
            </a:lvl3pPr>
            <a:lvl4pPr marL="628650" indent="-180975">
              <a:defRPr/>
            </a:lvl4pPr>
            <a:lvl5pPr marL="628650" indent="-180975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65E62E-7B16-4EE2-9AC2-3B59B31A21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800" y="1692000"/>
            <a:ext cx="5209200" cy="3556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58232433-8AF5-457E-B4CA-6588F58B579E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370800" y="2063750"/>
            <a:ext cx="5209200" cy="387985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E21EE00-454A-4240-9558-805D82CD77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0800" y="760238"/>
            <a:ext cx="9825567" cy="76708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1904351-768C-4A7A-BC43-F7D73E2433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</p:spTree>
    <p:extLst>
      <p:ext uri="{BB962C8B-B14F-4D97-AF65-F5344CB8AC3E}">
        <p14:creationId xmlns:p14="http://schemas.microsoft.com/office/powerpoint/2010/main" val="189152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23217"/>
            <a:ext cx="9825567" cy="12033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738AAE-CB76-469F-9827-194BA02FD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00" y="759455"/>
            <a:ext cx="9825567" cy="78929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65E62E-7B16-4EE2-9AC2-3B59B31A21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800" y="1692000"/>
            <a:ext cx="5209891" cy="3556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58232433-8AF5-457E-B4CA-6588F58B579E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370800" y="2063750"/>
            <a:ext cx="5209891" cy="387985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7689F6D-CA74-449A-BEF2-0679562145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692000"/>
            <a:ext cx="5209891" cy="3556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1">
            <a:extLst>
              <a:ext uri="{FF2B5EF4-FFF2-40B4-BE49-F238E27FC236}">
                <a16:creationId xmlns:a16="http://schemas.microsoft.com/office/drawing/2014/main" id="{6CD8792B-00A9-4DCC-9553-837A54F5145E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6095999" y="2063750"/>
            <a:ext cx="5209891" cy="387985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BDCA835-1D13-4FA9-AD45-315BEF7E67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</p:spTree>
    <p:extLst>
      <p:ext uri="{BB962C8B-B14F-4D97-AF65-F5344CB8AC3E}">
        <p14:creationId xmlns:p14="http://schemas.microsoft.com/office/powerpoint/2010/main" val="438516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23217"/>
            <a:ext cx="9825567" cy="12033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738AAE-CB76-469F-9827-194BA02FD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00" y="759455"/>
            <a:ext cx="9825567" cy="78929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65E62E-7B16-4EE2-9AC2-3B59B31A21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800" y="1692000"/>
            <a:ext cx="5562167" cy="3556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hart Placeholder 11">
            <a:extLst>
              <a:ext uri="{FF2B5EF4-FFF2-40B4-BE49-F238E27FC236}">
                <a16:creationId xmlns:a16="http://schemas.microsoft.com/office/drawing/2014/main" id="{58232433-8AF5-457E-B4CA-6588F58B579E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370800" y="2063750"/>
            <a:ext cx="5562167" cy="177500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7689F6D-CA74-449A-BEF2-0679562145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9" y="1692000"/>
            <a:ext cx="5562167" cy="3556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hart Placeholder 11">
            <a:extLst>
              <a:ext uri="{FF2B5EF4-FFF2-40B4-BE49-F238E27FC236}">
                <a16:creationId xmlns:a16="http://schemas.microsoft.com/office/drawing/2014/main" id="{6CD8792B-00A9-4DCC-9553-837A54F5145E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6095999" y="2063750"/>
            <a:ext cx="5562167" cy="177500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CF52462-3BC3-4B3C-9C61-41E49FE3B9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0800" y="4000903"/>
            <a:ext cx="5562167" cy="3556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hart Placeholder 11">
            <a:extLst>
              <a:ext uri="{FF2B5EF4-FFF2-40B4-BE49-F238E27FC236}">
                <a16:creationId xmlns:a16="http://schemas.microsoft.com/office/drawing/2014/main" id="{6263ED55-6BBE-4D56-A83C-6D23DBB8E25C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370800" y="4378719"/>
            <a:ext cx="5562167" cy="177500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255098-3D7C-4F0D-BDBA-7362E31FEB4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95999" y="4000903"/>
            <a:ext cx="5562167" cy="355600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hart Placeholder 11">
            <a:extLst>
              <a:ext uri="{FF2B5EF4-FFF2-40B4-BE49-F238E27FC236}">
                <a16:creationId xmlns:a16="http://schemas.microsoft.com/office/drawing/2014/main" id="{383F1892-2675-43FE-8AF3-75C65AF9A82B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6095999" y="4378719"/>
            <a:ext cx="5562167" cy="1775005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BBB9276-1A2E-4649-861F-81BE47B03C6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</p:spTree>
    <p:extLst>
      <p:ext uri="{BB962C8B-B14F-4D97-AF65-F5344CB8AC3E}">
        <p14:creationId xmlns:p14="http://schemas.microsoft.com/office/powerpoint/2010/main" val="15471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24000"/>
            <a:ext cx="9825567" cy="955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5430B-1953-433F-BD5A-08B1CE2B6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3267307"/>
            <a:ext cx="2996951" cy="2890445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177800" indent="-177800">
              <a:defRPr/>
            </a:lvl3pPr>
            <a:lvl4pPr marL="355600" indent="-177800">
              <a:defRPr/>
            </a:lvl4pPr>
            <a:lvl5pPr marL="533400" indent="-1778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5476" y="6315872"/>
            <a:ext cx="5470524" cy="207009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738AAE-CB76-469F-9827-194BA02FD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00" y="760238"/>
            <a:ext cx="9825567" cy="51968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CEE55AB-3D0D-445B-8365-5489C9A653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800" y="1360449"/>
            <a:ext cx="1627321" cy="163992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07849D5-79D3-4EE6-9CA0-4241550FC19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92321" y="3267307"/>
            <a:ext cx="2996951" cy="2890445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177800" indent="-177800">
              <a:defRPr/>
            </a:lvl3pPr>
            <a:lvl4pPr marL="355600" indent="-177800">
              <a:defRPr/>
            </a:lvl4pPr>
            <a:lvl5pPr marL="533400" indent="-1778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6AD999B-A486-4172-90F7-88E112CCE3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92321" y="1360449"/>
            <a:ext cx="1627321" cy="163992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6F94C16-7F67-4F23-BB7A-CA4785BA2D0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213843" y="3267307"/>
            <a:ext cx="2996951" cy="2890445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  <a:lvl3pPr marL="177800" indent="-177800">
              <a:defRPr/>
            </a:lvl3pPr>
            <a:lvl4pPr marL="355600" indent="-177800">
              <a:defRPr/>
            </a:lvl4pPr>
            <a:lvl5pPr marL="533400" indent="-1778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D28E3530-2285-4244-9897-3E0F44A193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213843" y="1360449"/>
            <a:ext cx="1627321" cy="163992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D0496A67-79BE-43CC-AE0C-FD1C5BF33E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</p:spTree>
    <p:extLst>
      <p:ext uri="{BB962C8B-B14F-4D97-AF65-F5344CB8AC3E}">
        <p14:creationId xmlns:p14="http://schemas.microsoft.com/office/powerpoint/2010/main" val="97454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Illustr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24000"/>
            <a:ext cx="9825567" cy="955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5430B-1953-433F-BD5A-08B1CE2B6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5348374"/>
            <a:ext cx="3378812" cy="8093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/>
            </a:lvl2pPr>
            <a:lvl3pPr marL="177800" indent="-177800">
              <a:defRPr sz="1400"/>
            </a:lvl3pPr>
            <a:lvl4pPr marL="355600" indent="-177800">
              <a:defRPr sz="1400"/>
            </a:lvl4pPr>
            <a:lvl5pPr marL="533400" indent="-1778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5476" y="6315872"/>
            <a:ext cx="5470524" cy="207009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738AAE-CB76-469F-9827-194BA02FD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00" y="760238"/>
            <a:ext cx="9825567" cy="51968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CEE55AB-3D0D-445B-8365-5489C9A653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800" y="3873256"/>
            <a:ext cx="3378812" cy="1380227"/>
          </a:xfrm>
          <a:noFill/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D0496A67-79BE-43CC-AE0C-FD1C5BF33E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348DD-FFD7-4979-A675-DFB544CD5D62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405993" y="5348374"/>
            <a:ext cx="3378812" cy="8093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/>
            </a:lvl2pPr>
            <a:lvl3pPr marL="177800" indent="-177800">
              <a:defRPr sz="1400"/>
            </a:lvl3pPr>
            <a:lvl4pPr marL="355600" indent="-177800">
              <a:defRPr sz="1400"/>
            </a:lvl4pPr>
            <a:lvl5pPr marL="533400" indent="-1778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610D4012-9A95-4B9C-B5F8-BF3993F402E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05993" y="3873256"/>
            <a:ext cx="3378812" cy="1380227"/>
          </a:xfrm>
          <a:noFill/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EEE1A84-D16F-459A-B383-5DB61EAD6BB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8441187" y="5348374"/>
            <a:ext cx="3378812" cy="8093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/>
            </a:lvl2pPr>
            <a:lvl3pPr marL="177800" indent="-177800">
              <a:defRPr sz="1400"/>
            </a:lvl3pPr>
            <a:lvl4pPr marL="355600" indent="-177800">
              <a:defRPr sz="1400"/>
            </a:lvl4pPr>
            <a:lvl5pPr marL="533400" indent="-1778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F1D03E26-068E-4410-AFAC-7E64EE28544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41187" y="3873256"/>
            <a:ext cx="3378812" cy="1380227"/>
          </a:xfrm>
          <a:noFill/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2211333-D688-498C-884E-26FA80A97A28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370800" y="2794466"/>
            <a:ext cx="3378812" cy="8093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/>
            </a:lvl2pPr>
            <a:lvl3pPr marL="177800" indent="-177800">
              <a:defRPr sz="1400"/>
            </a:lvl3pPr>
            <a:lvl4pPr marL="355600" indent="-177800">
              <a:defRPr sz="1400"/>
            </a:lvl4pPr>
            <a:lvl5pPr marL="533400" indent="-1778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F9E7C758-6EB3-40CC-8D10-83F762120B1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70800" y="1319348"/>
            <a:ext cx="3378812" cy="1380227"/>
          </a:xfrm>
          <a:noFill/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83873AF-C37E-461F-A9F1-957D3332211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4405993" y="2794466"/>
            <a:ext cx="3378812" cy="8093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/>
            </a:lvl2pPr>
            <a:lvl3pPr marL="177800" indent="-177800">
              <a:defRPr sz="1400"/>
            </a:lvl3pPr>
            <a:lvl4pPr marL="355600" indent="-177800">
              <a:defRPr sz="1400"/>
            </a:lvl4pPr>
            <a:lvl5pPr marL="533400" indent="-1778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DFFC048-5A37-45F6-917E-7937D5853BC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405993" y="1319348"/>
            <a:ext cx="3378812" cy="1380227"/>
          </a:xfrm>
          <a:noFill/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A7730BE-1513-4931-928D-109CD2BF547A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441187" y="2794466"/>
            <a:ext cx="3378812" cy="80937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/>
            </a:lvl2pPr>
            <a:lvl3pPr marL="177800" indent="-177800">
              <a:defRPr sz="1400"/>
            </a:lvl3pPr>
            <a:lvl4pPr marL="355600" indent="-177800">
              <a:defRPr sz="1400"/>
            </a:lvl4pPr>
            <a:lvl5pPr marL="533400" indent="-1778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965DC804-1708-41E4-9B8C-ECA0E6E086D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441187" y="1319348"/>
            <a:ext cx="3378812" cy="1380227"/>
          </a:xfrm>
          <a:noFill/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168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24000"/>
            <a:ext cx="9825567" cy="955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5430B-1953-433F-BD5A-08B1CE2B6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5479000"/>
            <a:ext cx="3378812" cy="63679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/>
            </a:lvl2pPr>
            <a:lvl3pPr marL="177800" indent="-177800">
              <a:defRPr sz="1400"/>
            </a:lvl3pPr>
            <a:lvl4pPr marL="355600" indent="-177800">
              <a:defRPr sz="1400"/>
            </a:lvl4pPr>
            <a:lvl5pPr marL="533400" indent="-1778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5476" y="6315872"/>
            <a:ext cx="5470524" cy="207009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738AAE-CB76-469F-9827-194BA02FD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00" y="760238"/>
            <a:ext cx="9825567" cy="51968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CEE55AB-3D0D-445B-8365-5489C9A653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800" y="3907697"/>
            <a:ext cx="3378812" cy="1476411"/>
          </a:xfrm>
          <a:noFill/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D0496A67-79BE-43CC-AE0C-FD1C5BF33E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D348DD-FFD7-4979-A675-DFB544CD5D62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4405993" y="5479000"/>
            <a:ext cx="3378812" cy="63679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/>
            </a:lvl2pPr>
            <a:lvl3pPr marL="177800" indent="-177800">
              <a:defRPr sz="1400"/>
            </a:lvl3pPr>
            <a:lvl4pPr marL="355600" indent="-177800">
              <a:defRPr sz="1400"/>
            </a:lvl4pPr>
            <a:lvl5pPr marL="533400" indent="-1778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610D4012-9A95-4B9C-B5F8-BF3993F402E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05993" y="3907697"/>
            <a:ext cx="3378812" cy="1476411"/>
          </a:xfrm>
          <a:noFill/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EEE1A84-D16F-459A-B383-5DB61EAD6BB5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8441187" y="5479000"/>
            <a:ext cx="3378812" cy="63679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/>
            </a:lvl2pPr>
            <a:lvl3pPr marL="177800" indent="-177800">
              <a:defRPr sz="1400"/>
            </a:lvl3pPr>
            <a:lvl4pPr marL="355600" indent="-177800">
              <a:defRPr sz="1400"/>
            </a:lvl4pPr>
            <a:lvl5pPr marL="533400" indent="-1778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F1D03E26-068E-4410-AFAC-7E64EE28544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41187" y="3907697"/>
            <a:ext cx="3378812" cy="1476411"/>
          </a:xfrm>
          <a:noFill/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2211333-D688-498C-884E-26FA80A97A28}"/>
              </a:ext>
            </a:extLst>
          </p:cNvPr>
          <p:cNvSpPr>
            <a:spLocks noGrp="1"/>
          </p:cNvSpPr>
          <p:nvPr>
            <p:ph idx="24"/>
          </p:nvPr>
        </p:nvSpPr>
        <p:spPr>
          <a:xfrm>
            <a:off x="370800" y="3126971"/>
            <a:ext cx="3378812" cy="63679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/>
            </a:lvl2pPr>
            <a:lvl3pPr marL="177800" indent="-177800">
              <a:defRPr sz="1400"/>
            </a:lvl3pPr>
            <a:lvl4pPr marL="355600" indent="-177800">
              <a:defRPr sz="1400"/>
            </a:lvl4pPr>
            <a:lvl5pPr marL="533400" indent="-1778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F9E7C758-6EB3-40CC-8D10-83F762120B1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70800" y="1555668"/>
            <a:ext cx="3378812" cy="1476411"/>
          </a:xfrm>
          <a:noFill/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83873AF-C37E-461F-A9F1-957D3332211B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4405993" y="3126971"/>
            <a:ext cx="3378812" cy="63679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/>
            </a:lvl2pPr>
            <a:lvl3pPr marL="177800" indent="-177800">
              <a:defRPr sz="1400"/>
            </a:lvl3pPr>
            <a:lvl4pPr marL="355600" indent="-177800">
              <a:defRPr sz="1400"/>
            </a:lvl4pPr>
            <a:lvl5pPr marL="533400" indent="-1778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DFFC048-5A37-45F6-917E-7937D5853BC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405993" y="1555668"/>
            <a:ext cx="3378812" cy="1476411"/>
          </a:xfrm>
          <a:noFill/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A7730BE-1513-4931-928D-109CD2BF547A}"/>
              </a:ext>
            </a:extLst>
          </p:cNvPr>
          <p:cNvSpPr>
            <a:spLocks noGrp="1"/>
          </p:cNvSpPr>
          <p:nvPr>
            <p:ph idx="28"/>
          </p:nvPr>
        </p:nvSpPr>
        <p:spPr>
          <a:xfrm>
            <a:off x="8441187" y="3126971"/>
            <a:ext cx="3378812" cy="636794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/>
            </a:lvl2pPr>
            <a:lvl3pPr marL="177800" indent="-177800">
              <a:defRPr sz="1400"/>
            </a:lvl3pPr>
            <a:lvl4pPr marL="355600" indent="-177800">
              <a:defRPr sz="1400"/>
            </a:lvl4pPr>
            <a:lvl5pPr marL="533400" indent="-1778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965DC804-1708-41E4-9B8C-ECA0E6E086D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441187" y="1555668"/>
            <a:ext cx="3378812" cy="1476411"/>
          </a:xfrm>
          <a:noFill/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24000"/>
            <a:ext cx="9825567" cy="955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6400" y="6314400"/>
            <a:ext cx="5469599" cy="207009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738AAE-CB76-469F-9827-194BA02FD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00" y="760238"/>
            <a:ext cx="9825567" cy="51968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EBBF3296-E8F0-4EAF-AB7C-60E006A269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1484722"/>
            <a:ext cx="5664856" cy="2147888"/>
          </a:xfrm>
          <a:solidFill>
            <a:schemeClr val="bg1">
              <a:lumMod val="95000"/>
            </a:schemeClr>
          </a:solidFill>
        </p:spPr>
        <p:txBody>
          <a:bodyPr lIns="252000" tIns="180000" rIns="252000" bIns="36000"/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0" indent="0">
              <a:buNone/>
              <a:defRPr sz="1400" b="1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180975" indent="-180975">
              <a:spcBef>
                <a:spcPts val="0"/>
              </a:spcBef>
              <a:defRPr sz="1400"/>
            </a:lvl4pPr>
            <a:lvl5pPr>
              <a:defRPr sz="1000"/>
            </a:lvl5pPr>
          </a:lstStyle>
          <a:p>
            <a:pPr lvl="0"/>
            <a:r>
              <a:rPr lang="en-US"/>
              <a:t>#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0645396-736E-4B9B-8DAC-C9A8674F5AC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5999" y="3744300"/>
            <a:ext cx="5664856" cy="2147888"/>
          </a:xfrm>
          <a:solidFill>
            <a:schemeClr val="bg1">
              <a:lumMod val="95000"/>
            </a:schemeClr>
          </a:solidFill>
        </p:spPr>
        <p:txBody>
          <a:bodyPr lIns="252000" tIns="180000" rIns="252000" bIns="36000"/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0" indent="0">
              <a:buNone/>
              <a:defRPr sz="1400" b="1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180975" indent="-180975">
              <a:spcBef>
                <a:spcPts val="0"/>
              </a:spcBef>
              <a:defRPr sz="1400"/>
            </a:lvl4pPr>
            <a:lvl5pPr>
              <a:defRPr sz="1000"/>
            </a:lvl5pPr>
          </a:lstStyle>
          <a:p>
            <a:pPr lvl="0"/>
            <a:r>
              <a:rPr lang="en-US"/>
              <a:t>#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FE796B4E-06A9-41C5-9AB2-2C927A9ED61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800" y="1484722"/>
            <a:ext cx="5638114" cy="2147888"/>
          </a:xfrm>
          <a:solidFill>
            <a:schemeClr val="accent1"/>
          </a:solidFill>
        </p:spPr>
        <p:txBody>
          <a:bodyPr lIns="252000" tIns="180000" rIns="252000" bIns="36000"/>
          <a:lstStyle>
            <a:lvl1pPr marL="0" indent="0">
              <a:buNone/>
              <a:defRPr sz="3000" b="1">
                <a:solidFill>
                  <a:schemeClr val="bg1"/>
                </a:solidFill>
              </a:defRPr>
            </a:lvl1pPr>
            <a:lvl2pPr marL="0" indent="0">
              <a:buNone/>
              <a:defRPr sz="14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3pPr>
            <a:lvl4pPr marL="180975" indent="-180975">
              <a:spcBef>
                <a:spcPts val="0"/>
              </a:spcBef>
              <a:defRPr sz="1400">
                <a:solidFill>
                  <a:schemeClr val="bg1"/>
                </a:solidFill>
              </a:defRPr>
            </a:lvl4pPr>
            <a:lvl5pPr>
              <a:defRPr sz="1000"/>
            </a:lvl5pPr>
          </a:lstStyle>
          <a:p>
            <a:pPr lvl="0"/>
            <a:r>
              <a:rPr lang="en-US"/>
              <a:t>#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B01C9263-3497-4824-B100-4469F77B18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0800" y="3744300"/>
            <a:ext cx="5638114" cy="2147888"/>
          </a:xfrm>
          <a:solidFill>
            <a:schemeClr val="bg1">
              <a:lumMod val="95000"/>
            </a:schemeClr>
          </a:solidFill>
        </p:spPr>
        <p:txBody>
          <a:bodyPr lIns="252000" tIns="180000" rIns="252000" bIns="36000"/>
          <a:lstStyle>
            <a:lvl1pPr marL="0" indent="0">
              <a:buNone/>
              <a:defRPr sz="3000" b="1">
                <a:solidFill>
                  <a:schemeClr val="accent1"/>
                </a:solidFill>
              </a:defRPr>
            </a:lvl1pPr>
            <a:lvl2pPr marL="0" indent="0">
              <a:buNone/>
              <a:defRPr sz="1400" b="1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180975" indent="-180975">
              <a:spcBef>
                <a:spcPts val="0"/>
              </a:spcBef>
              <a:defRPr sz="1400"/>
            </a:lvl4pPr>
            <a:lvl5pPr>
              <a:defRPr sz="1000"/>
            </a:lvl5pPr>
          </a:lstStyle>
          <a:p>
            <a:pPr lvl="0"/>
            <a:r>
              <a:rPr lang="en-US"/>
              <a:t>#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E2570C10-FC51-4DE1-8E69-E9179E1314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</p:spTree>
    <p:extLst>
      <p:ext uri="{BB962C8B-B14F-4D97-AF65-F5344CB8AC3E}">
        <p14:creationId xmlns:p14="http://schemas.microsoft.com/office/powerpoint/2010/main" val="145865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x 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24000"/>
            <a:ext cx="9825567" cy="955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738AAE-CB76-469F-9827-194BA02FD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00" y="760238"/>
            <a:ext cx="9825567" cy="51968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B01C9263-3497-4824-B100-4469F77B18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0800" y="3803703"/>
            <a:ext cx="4297384" cy="2252040"/>
          </a:xfrm>
          <a:noFill/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65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3pPr>
            <a:lvl4pPr marL="180975" indent="-180975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defRPr sz="1000"/>
            </a:lvl5pPr>
          </a:lstStyle>
          <a:p>
            <a:pPr lvl="0"/>
            <a:r>
              <a:rPr lang="en-US"/>
              <a:t>#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1C2B2B36-092A-4A2B-8611-FB062FD578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0800" y="1453636"/>
            <a:ext cx="4297384" cy="2252040"/>
          </a:xfrm>
          <a:noFill/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65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3pPr>
            <a:lvl4pPr marL="180975" indent="-180975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defRPr sz="1000"/>
            </a:lvl5pPr>
          </a:lstStyle>
          <a:p>
            <a:pPr lvl="0"/>
            <a:r>
              <a:rPr lang="en-US"/>
              <a:t>#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C8A298C-3E2F-40E1-907B-C021647CF5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5999" y="3803703"/>
            <a:ext cx="4297384" cy="2252040"/>
          </a:xfrm>
          <a:noFill/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65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3pPr>
            <a:lvl4pPr marL="180975" indent="-180975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defRPr sz="1000"/>
            </a:lvl5pPr>
          </a:lstStyle>
          <a:p>
            <a:pPr lvl="0"/>
            <a:r>
              <a:rPr lang="en-US"/>
              <a:t>#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B50062BF-91AF-416C-9AC6-889BC13E04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5999" y="1453636"/>
            <a:ext cx="4297384" cy="2252040"/>
          </a:xfrm>
          <a:noFill/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65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3pPr>
            <a:lvl4pPr marL="180975" indent="-180975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defRPr sz="1000"/>
            </a:lvl5pPr>
          </a:lstStyle>
          <a:p>
            <a:pPr lvl="0"/>
            <a:r>
              <a:rPr lang="en-US"/>
              <a:t>#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6656831-463A-4444-B2A9-7BBC389FF43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</p:spTree>
    <p:extLst>
      <p:ext uri="{BB962C8B-B14F-4D97-AF65-F5344CB8AC3E}">
        <p14:creationId xmlns:p14="http://schemas.microsoft.com/office/powerpoint/2010/main" val="418090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24000"/>
            <a:ext cx="9825567" cy="955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738AAE-CB76-469F-9827-194BA02FD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00" y="760238"/>
            <a:ext cx="9825567" cy="51968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B01C9263-3497-4824-B100-4469F77B18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0800" y="3803703"/>
            <a:ext cx="3573970" cy="2252040"/>
          </a:xfrm>
          <a:noFill/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65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3pPr>
            <a:lvl4pPr marL="180975" indent="-180975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defRPr sz="1000"/>
            </a:lvl5pPr>
          </a:lstStyle>
          <a:p>
            <a:pPr lvl="0"/>
            <a:r>
              <a:rPr lang="en-US"/>
              <a:t>#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22">
            <a:extLst>
              <a:ext uri="{FF2B5EF4-FFF2-40B4-BE49-F238E27FC236}">
                <a16:creationId xmlns:a16="http://schemas.microsoft.com/office/drawing/2014/main" id="{1C2B2B36-092A-4A2B-8611-FB062FD5783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0800" y="1453636"/>
            <a:ext cx="3573970" cy="2252040"/>
          </a:xfrm>
          <a:noFill/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65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3pPr>
            <a:lvl4pPr marL="180975" indent="-180975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defRPr sz="1000"/>
            </a:lvl5pPr>
          </a:lstStyle>
          <a:p>
            <a:pPr lvl="0"/>
            <a:r>
              <a:rPr lang="en-US"/>
              <a:t>#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22">
            <a:extLst>
              <a:ext uri="{FF2B5EF4-FFF2-40B4-BE49-F238E27FC236}">
                <a16:creationId xmlns:a16="http://schemas.microsoft.com/office/drawing/2014/main" id="{1C8A298C-3E2F-40E1-907B-C021647CF5E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36983" y="3803703"/>
            <a:ext cx="3573970" cy="2252040"/>
          </a:xfrm>
          <a:noFill/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65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3pPr>
            <a:lvl4pPr marL="180975" indent="-180975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defRPr sz="1000"/>
            </a:lvl5pPr>
          </a:lstStyle>
          <a:p>
            <a:pPr lvl="0"/>
            <a:r>
              <a:rPr lang="en-US"/>
              <a:t>#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22">
            <a:extLst>
              <a:ext uri="{FF2B5EF4-FFF2-40B4-BE49-F238E27FC236}">
                <a16:creationId xmlns:a16="http://schemas.microsoft.com/office/drawing/2014/main" id="{B50062BF-91AF-416C-9AC6-889BC13E04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36983" y="1453636"/>
            <a:ext cx="3573970" cy="2252040"/>
          </a:xfrm>
          <a:noFill/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65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3pPr>
            <a:lvl4pPr marL="180975" indent="-180975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defRPr sz="1000"/>
            </a:lvl5pPr>
          </a:lstStyle>
          <a:p>
            <a:pPr lvl="0"/>
            <a:r>
              <a:rPr lang="en-US"/>
              <a:t>#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22">
            <a:extLst>
              <a:ext uri="{FF2B5EF4-FFF2-40B4-BE49-F238E27FC236}">
                <a16:creationId xmlns:a16="http://schemas.microsoft.com/office/drawing/2014/main" id="{DE4F491C-65F4-4524-AC03-3C08E8A552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03166" y="3803703"/>
            <a:ext cx="3573970" cy="2252040"/>
          </a:xfrm>
          <a:noFill/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6500" b="1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3pPr>
            <a:lvl4pPr marL="180975" indent="-180975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defRPr sz="1000"/>
            </a:lvl5pPr>
          </a:lstStyle>
          <a:p>
            <a:pPr lvl="0"/>
            <a:r>
              <a:rPr lang="en-US"/>
              <a:t>#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22">
            <a:extLst>
              <a:ext uri="{FF2B5EF4-FFF2-40B4-BE49-F238E27FC236}">
                <a16:creationId xmlns:a16="http://schemas.microsoft.com/office/drawing/2014/main" id="{605BB858-0E20-4BCD-A366-53750AF0BF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03166" y="1453636"/>
            <a:ext cx="3573970" cy="2252040"/>
          </a:xfrm>
          <a:noFill/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6500" b="1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3pPr>
            <a:lvl4pPr marL="180975" indent="-180975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defRPr sz="1000"/>
            </a:lvl5pPr>
          </a:lstStyle>
          <a:p>
            <a:pPr lvl="0"/>
            <a:r>
              <a:rPr lang="en-US"/>
              <a:t>#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B43C0C3-F337-45B1-891E-B32601CC53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</p:spTree>
    <p:extLst>
      <p:ext uri="{BB962C8B-B14F-4D97-AF65-F5344CB8AC3E}">
        <p14:creationId xmlns:p14="http://schemas.microsoft.com/office/powerpoint/2010/main" val="340869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123432"/>
      </p:ext>
    </p:extLst>
  </p:cSld>
  <p:clrMapOvr>
    <a:masterClrMapping/>
  </p:clrMapOvr>
  <p:hf sldNum="0"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24000"/>
            <a:ext cx="9825567" cy="955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5430B-1953-433F-BD5A-08B1CE2B6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2976114"/>
            <a:ext cx="3075132" cy="3181638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0" indent="0">
              <a:buNone/>
              <a:defRPr sz="1400"/>
            </a:lvl2pPr>
            <a:lvl3pPr marL="177800" indent="-177800">
              <a:defRPr sz="1400"/>
            </a:lvl3pPr>
            <a:lvl4pPr marL="361950" indent="-180975">
              <a:defRPr sz="1400"/>
            </a:lvl4pPr>
            <a:lvl5pPr marL="542925" indent="-180975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6400" y="6314400"/>
            <a:ext cx="5469599" cy="207009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738AAE-CB76-469F-9827-194BA02FD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00" y="760238"/>
            <a:ext cx="9825567" cy="51968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CEE55AB-3D0D-445B-8365-5489C9A653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800" y="1629420"/>
            <a:ext cx="1401615" cy="109652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F6EC93D-6A46-4ADE-A410-3136EF8505A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53693" y="2976114"/>
            <a:ext cx="3075132" cy="3181638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0" indent="0">
              <a:buNone/>
              <a:defRPr sz="1400"/>
            </a:lvl2pPr>
            <a:lvl3pPr marL="177800" indent="-177800">
              <a:defRPr sz="1400"/>
            </a:lvl3pPr>
            <a:lvl4pPr marL="361950" indent="-180975">
              <a:defRPr sz="1400"/>
            </a:lvl4pPr>
            <a:lvl5pPr marL="542925" indent="-180975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39CCDDDC-1EE3-41D6-8DC7-131E30B65E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3693" y="1629420"/>
            <a:ext cx="1401615" cy="109652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773481-35BD-4F66-A877-00D608AABE1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136587" y="2976114"/>
            <a:ext cx="3075132" cy="3181638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0" indent="0">
              <a:buNone/>
              <a:defRPr sz="1400"/>
            </a:lvl2pPr>
            <a:lvl3pPr marL="177800" indent="-177800">
              <a:defRPr sz="1400"/>
            </a:lvl3pPr>
            <a:lvl4pPr marL="361950" indent="-180975">
              <a:defRPr sz="1400"/>
            </a:lvl4pPr>
            <a:lvl5pPr marL="542925" indent="-180975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4953CDE0-9629-490C-87D7-D4CD4813494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36587" y="1629420"/>
            <a:ext cx="1401615" cy="1096527"/>
          </a:xfrm>
        </p:spPr>
        <p:txBody>
          <a:bodyPr>
            <a:normAutofit/>
          </a:bodyPr>
          <a:lstStyle>
            <a:lvl1pPr>
              <a:defRPr sz="10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18C3AF7-B1A6-46D1-BDA4-40C60D5241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</p:spTree>
    <p:extLst>
      <p:ext uri="{BB962C8B-B14F-4D97-AF65-F5344CB8AC3E}">
        <p14:creationId xmlns:p14="http://schemas.microsoft.com/office/powerpoint/2010/main" val="162819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23217"/>
            <a:ext cx="9825567" cy="12033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5430B-1953-433F-BD5A-08B1CE2B6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692000"/>
            <a:ext cx="5529943" cy="21304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180975" indent="-180975">
              <a:defRPr sz="1600"/>
            </a:lvl2pPr>
            <a:lvl3pPr marL="355600" indent="-177800">
              <a:defRPr sz="1600"/>
            </a:lvl3pPr>
            <a:lvl4pPr marL="533400" indent="-177800">
              <a:defRPr sz="1600"/>
            </a:lvl4pPr>
            <a:lvl5pPr marL="723900" indent="-1905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738AAE-CB76-469F-9827-194BA02FD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00" y="759455"/>
            <a:ext cx="9825567" cy="76708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1CBAB2-7942-4288-9537-B8A201BE07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5960B5-B781-4E4B-8F03-889D8D56124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0799" y="4009106"/>
            <a:ext cx="5529943" cy="21304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180975" indent="-180975">
              <a:defRPr sz="1600"/>
            </a:lvl2pPr>
            <a:lvl3pPr marL="355600" indent="-177800">
              <a:defRPr sz="1600"/>
            </a:lvl3pPr>
            <a:lvl4pPr marL="533400" indent="-177800">
              <a:defRPr sz="1600"/>
            </a:lvl4pPr>
            <a:lvl5pPr marL="723900" indent="-1905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A5D7A0B-0276-44C5-ADDB-8B1879539D1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096000" y="1692000"/>
            <a:ext cx="5529943" cy="21304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180975" indent="-180975">
              <a:defRPr sz="1600"/>
            </a:lvl2pPr>
            <a:lvl3pPr marL="355600" indent="-177800">
              <a:defRPr sz="1600"/>
            </a:lvl3pPr>
            <a:lvl4pPr marL="533400" indent="-177800">
              <a:defRPr sz="1600"/>
            </a:lvl4pPr>
            <a:lvl5pPr marL="723900" indent="-1905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6587337-09D1-4A38-9B17-76D97E8C3E7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095999" y="4009106"/>
            <a:ext cx="5529943" cy="21304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180975" indent="-180975">
              <a:defRPr sz="1600"/>
            </a:lvl2pPr>
            <a:lvl3pPr marL="355600" indent="-177800">
              <a:defRPr sz="1600"/>
            </a:lvl3pPr>
            <a:lvl4pPr marL="533400" indent="-177800">
              <a:defRPr sz="1600"/>
            </a:lvl4pPr>
            <a:lvl5pPr marL="723900" indent="-1905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96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23217"/>
            <a:ext cx="9825567" cy="12033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5476" y="6315872"/>
            <a:ext cx="5470524" cy="207009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738AAE-CB76-469F-9827-194BA02FD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00" y="759455"/>
            <a:ext cx="9825567" cy="76708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53CD7C-7549-4A99-9B35-EB32740DD9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</p:spTree>
    <p:extLst>
      <p:ext uri="{BB962C8B-B14F-4D97-AF65-F5344CB8AC3E}">
        <p14:creationId xmlns:p14="http://schemas.microsoft.com/office/powerpoint/2010/main" val="1321783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 (Blue BG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24000"/>
            <a:ext cx="9825567" cy="9559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5476" y="6315872"/>
            <a:ext cx="5470524" cy="2070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738AAE-CB76-469F-9827-194BA02FD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00" y="760239"/>
            <a:ext cx="9825567" cy="51605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DF7FE9-D12C-4223-8D23-4E32795F8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2976114"/>
            <a:ext cx="3075132" cy="3181638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 marL="177800" indent="-177800">
              <a:defRPr sz="1400">
                <a:solidFill>
                  <a:schemeClr val="bg1"/>
                </a:solidFill>
              </a:defRPr>
            </a:lvl3pPr>
            <a:lvl4pPr marL="361950" indent="-180975">
              <a:defRPr sz="1400">
                <a:solidFill>
                  <a:schemeClr val="bg1"/>
                </a:solidFill>
              </a:defRPr>
            </a:lvl4pPr>
            <a:lvl5pPr marL="542925" indent="-180975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46B81B3A-0E2A-4FF8-84A2-15CF0B1D88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800" y="1629420"/>
            <a:ext cx="1401615" cy="1096527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73A639B-4E6E-45B8-8CD8-CA04F24E05E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53231" y="2976114"/>
            <a:ext cx="3075132" cy="3181638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 marL="177800" indent="-177800">
              <a:defRPr sz="1400">
                <a:solidFill>
                  <a:schemeClr val="bg1"/>
                </a:solidFill>
              </a:defRPr>
            </a:lvl3pPr>
            <a:lvl4pPr marL="361950" indent="-180975">
              <a:defRPr sz="1400">
                <a:solidFill>
                  <a:schemeClr val="bg1"/>
                </a:solidFill>
              </a:defRPr>
            </a:lvl4pPr>
            <a:lvl5pPr marL="542925" indent="-180975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3F147CC-2E59-49E6-9C4E-3B8F8E6225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3231" y="1629420"/>
            <a:ext cx="1401615" cy="1096527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6068110-91AA-469D-BEE0-A87E36D3325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135662" y="2976114"/>
            <a:ext cx="3075132" cy="3181638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 marL="177800" indent="-177800">
              <a:defRPr sz="1400">
                <a:solidFill>
                  <a:schemeClr val="bg1"/>
                </a:solidFill>
              </a:defRPr>
            </a:lvl3pPr>
            <a:lvl4pPr marL="361950" indent="-180975">
              <a:defRPr sz="1400">
                <a:solidFill>
                  <a:schemeClr val="bg1"/>
                </a:solidFill>
              </a:defRPr>
            </a:lvl4pPr>
            <a:lvl5pPr marL="542925" indent="-180975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3B5C08C0-6B68-4F52-A23B-29543A87CF5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35662" y="1629420"/>
            <a:ext cx="1401615" cy="1096527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FBE6A1-65FB-4419-A27E-7C85224FE7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9304" y="340517"/>
            <a:ext cx="1252800" cy="93577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0A177B-1980-42A3-836F-9115985558C8}"/>
              </a:ext>
            </a:extLst>
          </p:cNvPr>
          <p:cNvCxnSpPr/>
          <p:nvPr userDrawn="1"/>
        </p:nvCxnSpPr>
        <p:spPr>
          <a:xfrm>
            <a:off x="561976" y="6377624"/>
            <a:ext cx="0" cy="10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B93CF52-57EE-43AF-896D-1FD8845CA3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</p:spTree>
    <p:extLst>
      <p:ext uri="{BB962C8B-B14F-4D97-AF65-F5344CB8AC3E}">
        <p14:creationId xmlns:p14="http://schemas.microsoft.com/office/powerpoint/2010/main" val="176031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 (Green BG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24000"/>
            <a:ext cx="9825567" cy="9559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5476" y="6315872"/>
            <a:ext cx="5470524" cy="2070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738AAE-CB76-469F-9827-194BA02FD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00" y="760239"/>
            <a:ext cx="9825567" cy="51605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DF7FE9-D12C-4223-8D23-4E32795F8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2976114"/>
            <a:ext cx="3075132" cy="3181638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 marL="177800" indent="-177800">
              <a:defRPr sz="1400">
                <a:solidFill>
                  <a:schemeClr val="bg1"/>
                </a:solidFill>
              </a:defRPr>
            </a:lvl3pPr>
            <a:lvl4pPr marL="361950" indent="-180975">
              <a:defRPr sz="1400">
                <a:solidFill>
                  <a:schemeClr val="bg1"/>
                </a:solidFill>
              </a:defRPr>
            </a:lvl4pPr>
            <a:lvl5pPr marL="542925" indent="-180975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46B81B3A-0E2A-4FF8-84A2-15CF0B1D88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800" y="1629420"/>
            <a:ext cx="1401615" cy="1096527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73A639B-4E6E-45B8-8CD8-CA04F24E05E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53231" y="2976114"/>
            <a:ext cx="3075132" cy="3181638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 marL="177800" indent="-177800">
              <a:defRPr sz="1400">
                <a:solidFill>
                  <a:schemeClr val="bg1"/>
                </a:solidFill>
              </a:defRPr>
            </a:lvl3pPr>
            <a:lvl4pPr marL="361950" indent="-180975">
              <a:defRPr sz="1400">
                <a:solidFill>
                  <a:schemeClr val="bg1"/>
                </a:solidFill>
              </a:defRPr>
            </a:lvl4pPr>
            <a:lvl5pPr marL="542925" indent="-180975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3F147CC-2E59-49E6-9C4E-3B8F8E6225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3231" y="1629420"/>
            <a:ext cx="1401615" cy="1096527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6068110-91AA-469D-BEE0-A87E36D3325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135662" y="2976114"/>
            <a:ext cx="3075132" cy="3181638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 marL="177800" indent="-177800">
              <a:defRPr sz="1400">
                <a:solidFill>
                  <a:schemeClr val="bg1"/>
                </a:solidFill>
              </a:defRPr>
            </a:lvl3pPr>
            <a:lvl4pPr marL="361950" indent="-180975">
              <a:defRPr sz="1400">
                <a:solidFill>
                  <a:schemeClr val="bg1"/>
                </a:solidFill>
              </a:defRPr>
            </a:lvl4pPr>
            <a:lvl5pPr marL="542925" indent="-180975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3B5C08C0-6B68-4F52-A23B-29543A87CF5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35662" y="1629420"/>
            <a:ext cx="1401615" cy="1096527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FBE6A1-65FB-4419-A27E-7C85224FE7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9304" y="340517"/>
            <a:ext cx="1252800" cy="93577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0A177B-1980-42A3-836F-9115985558C8}"/>
              </a:ext>
            </a:extLst>
          </p:cNvPr>
          <p:cNvCxnSpPr/>
          <p:nvPr userDrawn="1"/>
        </p:nvCxnSpPr>
        <p:spPr>
          <a:xfrm>
            <a:off x="561976" y="6377624"/>
            <a:ext cx="0" cy="10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85C6E72-3D91-4898-96FD-C15E136DAF6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</p:spTree>
    <p:extLst>
      <p:ext uri="{BB962C8B-B14F-4D97-AF65-F5344CB8AC3E}">
        <p14:creationId xmlns:p14="http://schemas.microsoft.com/office/powerpoint/2010/main" val="85815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 (Red BG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24000"/>
            <a:ext cx="9825567" cy="9559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5476" y="6315872"/>
            <a:ext cx="5470524" cy="2070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738AAE-CB76-469F-9827-194BA02FD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00" y="760239"/>
            <a:ext cx="9825567" cy="51605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DF7FE9-D12C-4223-8D23-4E32795F8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2976114"/>
            <a:ext cx="3075132" cy="3181638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0" indent="0">
              <a:buNone/>
              <a:defRPr sz="1400">
                <a:solidFill>
                  <a:schemeClr val="tx1"/>
                </a:solidFill>
              </a:defRPr>
            </a:lvl2pPr>
            <a:lvl3pPr marL="177800" indent="-177800">
              <a:defRPr sz="1400">
                <a:solidFill>
                  <a:schemeClr val="tx1"/>
                </a:solidFill>
              </a:defRPr>
            </a:lvl3pPr>
            <a:lvl4pPr marL="361950" indent="-180975">
              <a:defRPr sz="1400">
                <a:solidFill>
                  <a:schemeClr val="tx1"/>
                </a:solidFill>
              </a:defRPr>
            </a:lvl4pPr>
            <a:lvl5pPr marL="542925" indent="-180975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46B81B3A-0E2A-4FF8-84A2-15CF0B1D88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800" y="1629420"/>
            <a:ext cx="1401615" cy="1096527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73A639B-4E6E-45B8-8CD8-CA04F24E05E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53231" y="2976114"/>
            <a:ext cx="3075132" cy="3181638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0" indent="0">
              <a:buNone/>
              <a:defRPr sz="1400">
                <a:solidFill>
                  <a:schemeClr val="tx1"/>
                </a:solidFill>
              </a:defRPr>
            </a:lvl2pPr>
            <a:lvl3pPr marL="177800" indent="-177800">
              <a:defRPr sz="1400">
                <a:solidFill>
                  <a:schemeClr val="tx1"/>
                </a:solidFill>
              </a:defRPr>
            </a:lvl3pPr>
            <a:lvl4pPr marL="361950" indent="-180975">
              <a:defRPr sz="1400">
                <a:solidFill>
                  <a:schemeClr val="tx1"/>
                </a:solidFill>
              </a:defRPr>
            </a:lvl4pPr>
            <a:lvl5pPr marL="542925" indent="-180975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3F147CC-2E59-49E6-9C4E-3B8F8E6225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3231" y="1629420"/>
            <a:ext cx="1401615" cy="1096527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6068110-91AA-469D-BEE0-A87E36D3325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135662" y="2976114"/>
            <a:ext cx="3075132" cy="3181638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0" indent="0">
              <a:buNone/>
              <a:defRPr sz="1400">
                <a:solidFill>
                  <a:schemeClr val="tx1"/>
                </a:solidFill>
              </a:defRPr>
            </a:lvl2pPr>
            <a:lvl3pPr marL="177800" indent="-177800">
              <a:defRPr sz="1400">
                <a:solidFill>
                  <a:schemeClr val="tx1"/>
                </a:solidFill>
              </a:defRPr>
            </a:lvl3pPr>
            <a:lvl4pPr marL="361950" indent="-180975">
              <a:defRPr sz="1400">
                <a:solidFill>
                  <a:schemeClr val="tx1"/>
                </a:solidFill>
              </a:defRPr>
            </a:lvl4pPr>
            <a:lvl5pPr marL="542925" indent="-180975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3B5C08C0-6B68-4F52-A23B-29543A87CF5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35662" y="1629420"/>
            <a:ext cx="1401615" cy="1096527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0A177B-1980-42A3-836F-9115985558C8}"/>
              </a:ext>
            </a:extLst>
          </p:cNvPr>
          <p:cNvCxnSpPr>
            <a:cxnSpLocks/>
          </p:cNvCxnSpPr>
          <p:nvPr userDrawn="1"/>
        </p:nvCxnSpPr>
        <p:spPr>
          <a:xfrm>
            <a:off x="561976" y="6377624"/>
            <a:ext cx="0" cy="108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901C6C1-6260-4679-88A3-8E35B97EDF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4069" y="375601"/>
            <a:ext cx="1159200" cy="864257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7BD78F6-6825-4B68-95BF-F96D4F9C31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/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</p:spTree>
    <p:extLst>
      <p:ext uri="{BB962C8B-B14F-4D97-AF65-F5344CB8AC3E}">
        <p14:creationId xmlns:p14="http://schemas.microsoft.com/office/powerpoint/2010/main" val="341121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 (Yellow BG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3B0F-15AC-4CCF-BF24-AED83788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24000"/>
            <a:ext cx="9825567" cy="95592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6C147-6CA1-4964-8617-17827DD6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5476" y="6315872"/>
            <a:ext cx="5470524" cy="2070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B26FD-5129-4689-A30D-D88AAD19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B738AAE-CB76-469F-9827-194BA02FDD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0800" y="760239"/>
            <a:ext cx="9825567" cy="516052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18097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4DF7FE9-D12C-4223-8D23-4E32795F8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2976114"/>
            <a:ext cx="3075132" cy="3181638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 marL="177800" indent="-177800">
              <a:defRPr sz="1400">
                <a:solidFill>
                  <a:schemeClr val="bg1"/>
                </a:solidFill>
              </a:defRPr>
            </a:lvl3pPr>
            <a:lvl4pPr marL="361950" indent="-180975">
              <a:defRPr sz="1400">
                <a:solidFill>
                  <a:schemeClr val="bg1"/>
                </a:solidFill>
              </a:defRPr>
            </a:lvl4pPr>
            <a:lvl5pPr marL="542925" indent="-180975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46B81B3A-0E2A-4FF8-84A2-15CF0B1D88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800" y="1629420"/>
            <a:ext cx="1401615" cy="1096527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73A639B-4E6E-45B8-8CD8-CA04F24E05E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753231" y="2976114"/>
            <a:ext cx="3075132" cy="3181638"/>
          </a:xfrm>
        </p:spPr>
        <p:txBody>
          <a:bodyPr>
            <a:norm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 marL="177800" indent="-177800">
              <a:defRPr sz="1400">
                <a:solidFill>
                  <a:schemeClr val="bg1"/>
                </a:solidFill>
              </a:defRPr>
            </a:lvl3pPr>
            <a:lvl4pPr marL="361950" indent="-180975">
              <a:defRPr sz="1400">
                <a:solidFill>
                  <a:schemeClr val="bg1"/>
                </a:solidFill>
              </a:defRPr>
            </a:lvl4pPr>
            <a:lvl5pPr marL="542925" indent="-180975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3F147CC-2E59-49E6-9C4E-3B8F8E6225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3231" y="1629420"/>
            <a:ext cx="1401615" cy="1096527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6068110-91AA-469D-BEE0-A87E36D3325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135662" y="2976114"/>
            <a:ext cx="3075132" cy="3181638"/>
          </a:xfrm>
        </p:spPr>
        <p:txBody>
          <a:bodyPr/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buNone/>
              <a:defRPr sz="1400">
                <a:solidFill>
                  <a:schemeClr val="bg1"/>
                </a:solidFill>
              </a:defRPr>
            </a:lvl2pPr>
            <a:lvl3pPr marL="177800" indent="-177800">
              <a:defRPr sz="1400">
                <a:solidFill>
                  <a:schemeClr val="bg1"/>
                </a:solidFill>
              </a:defRPr>
            </a:lvl3pPr>
            <a:lvl4pPr marL="361950" indent="-180975">
              <a:defRPr sz="1400">
                <a:solidFill>
                  <a:schemeClr val="bg1"/>
                </a:solidFill>
              </a:defRPr>
            </a:lvl4pPr>
            <a:lvl5pPr marL="542925" indent="-180975"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3B5C08C0-6B68-4F52-A23B-29543A87CF5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35662" y="1629420"/>
            <a:ext cx="1401615" cy="1096527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0A177B-1980-42A3-836F-9115985558C8}"/>
              </a:ext>
            </a:extLst>
          </p:cNvPr>
          <p:cNvCxnSpPr/>
          <p:nvPr userDrawn="1"/>
        </p:nvCxnSpPr>
        <p:spPr>
          <a:xfrm>
            <a:off x="561976" y="6377624"/>
            <a:ext cx="0" cy="10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4C4B8DC-2B65-4B71-A412-95684AAC7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9304" y="340517"/>
            <a:ext cx="1252800" cy="935773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7CA5E1D-7DF1-4C79-877D-8821274DAE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5999" y="6355299"/>
            <a:ext cx="5724000" cy="167581"/>
          </a:xfrm>
        </p:spPr>
        <p:txBody>
          <a:bodyPr bIns="28800" anchor="b">
            <a:spAutoFit/>
          </a:bodyPr>
          <a:lstStyle>
            <a:lvl1pPr marL="0" indent="0">
              <a:spcBef>
                <a:spcPts val="0"/>
              </a:spcBef>
              <a:buNone/>
              <a:defRPr sz="900">
                <a:solidFill>
                  <a:schemeClr val="bg1"/>
                </a:solidFill>
              </a:defRPr>
            </a:lvl1pPr>
            <a:lvl2pPr marL="180975" indent="0">
              <a:buNone/>
              <a:defRPr sz="900"/>
            </a:lvl2pPr>
            <a:lvl3pPr marL="361950" indent="0">
              <a:buNone/>
              <a:defRPr sz="900"/>
            </a:lvl3pPr>
            <a:lvl4pPr marL="542925" indent="0">
              <a:buNone/>
              <a:defRPr sz="900"/>
            </a:lvl4pPr>
            <a:lvl5pPr marL="714375" indent="0">
              <a:buNone/>
              <a:defRPr sz="900"/>
            </a:lvl5pPr>
          </a:lstStyle>
          <a:p>
            <a:pPr lvl="0"/>
            <a:r>
              <a:rPr lang="en-US"/>
              <a:t>Click to add source text</a:t>
            </a:r>
          </a:p>
        </p:txBody>
      </p:sp>
    </p:spTree>
    <p:extLst>
      <p:ext uri="{BB962C8B-B14F-4D97-AF65-F5344CB8AC3E}">
        <p14:creationId xmlns:p14="http://schemas.microsoft.com/office/powerpoint/2010/main" val="199395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Blue Pa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DEC55-122D-4083-87D7-488E0660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8BCC0-B09E-4434-9223-EDC0EAED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10917F9-BD47-4453-A88A-FE4AB2FE7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9151" y="2032000"/>
            <a:ext cx="7163315" cy="39322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6918C-8795-4D57-9B5D-196228EF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022898"/>
            <a:ext cx="5724154" cy="1667325"/>
          </a:xfrm>
          <a:solidFill>
            <a:schemeClr val="accent1"/>
          </a:solidFill>
        </p:spPr>
        <p:txBody>
          <a:bodyPr wrap="square" lIns="288000" tIns="216000" rIns="144000" bIns="216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75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Green Pa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DEC55-122D-4083-87D7-488E0660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8BCC0-B09E-4434-9223-EDC0EAED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10917F9-BD47-4453-A88A-FE4AB2FE7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9151" y="2032000"/>
            <a:ext cx="7163315" cy="39322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6918C-8795-4D57-9B5D-196228EF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022898"/>
            <a:ext cx="5724154" cy="1667325"/>
          </a:xfrm>
          <a:solidFill>
            <a:schemeClr val="accent2"/>
          </a:solidFill>
        </p:spPr>
        <p:txBody>
          <a:bodyPr wrap="square" lIns="288000" tIns="216000" rIns="144000" bIns="216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39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(Red Pa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DEC55-122D-4083-87D7-488E06601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8BCC0-B09E-4434-9223-EDC0EAED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10917F9-BD47-4453-A88A-FE4AB2FE7B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9151" y="2032000"/>
            <a:ext cx="7163315" cy="39322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6918C-8795-4D57-9B5D-196228EF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022898"/>
            <a:ext cx="5724154" cy="1667325"/>
          </a:xfrm>
          <a:solidFill>
            <a:schemeClr val="accent3"/>
          </a:solidFill>
        </p:spPr>
        <p:txBody>
          <a:bodyPr wrap="square" lIns="288000" tIns="216000" rIns="144000" bIns="216000" anchor="t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11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078390"/>
      </p:ext>
    </p:extLst>
  </p:cSld>
  <p:clrMapOvr>
    <a:masterClrMapping/>
  </p:clrMapOvr>
  <p:hf sldNum="0"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Green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6918C-8795-4D57-9B5D-196228EF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05457"/>
            <a:ext cx="6021707" cy="1292662"/>
          </a:xfrm>
          <a:noFill/>
        </p:spPr>
        <p:txBody>
          <a:bodyPr wrap="square" lIns="0" tIns="0" rIns="0" bIns="0" anchor="ctr">
            <a:sp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057F2-8500-4DAF-9644-D94E6D1740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130" b="50116"/>
          <a:stretch/>
        </p:blipFill>
        <p:spPr>
          <a:xfrm>
            <a:off x="6445659" y="1753416"/>
            <a:ext cx="5746341" cy="5104584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64A78F4-E64E-4599-B4AB-838D5708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6400" y="6314400"/>
            <a:ext cx="9585319" cy="2070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Strategic Workforce Planning 2021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01ACBA3-DC5D-4703-B416-2D6C4B45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000" y="6314400"/>
            <a:ext cx="432000" cy="2070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F8D6D3-5803-47B8-86CC-056FFE038D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9304" y="340517"/>
            <a:ext cx="1252800" cy="93577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F4BEB9-1904-4F12-886F-0ACC25C7AF30}"/>
              </a:ext>
            </a:extLst>
          </p:cNvPr>
          <p:cNvCxnSpPr/>
          <p:nvPr userDrawn="1"/>
        </p:nvCxnSpPr>
        <p:spPr>
          <a:xfrm>
            <a:off x="561976" y="6377624"/>
            <a:ext cx="0" cy="10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34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Red)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6918C-8795-4D57-9B5D-196228EF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05457"/>
            <a:ext cx="6021707" cy="1292662"/>
          </a:xfrm>
          <a:noFill/>
        </p:spPr>
        <p:txBody>
          <a:bodyPr wrap="square" lIns="0" tIns="0" rIns="0" bIns="0" anchor="ctr">
            <a:spAutoFit/>
          </a:bodyPr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64A78F4-E64E-4599-B4AB-838D5708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6400" y="6314400"/>
            <a:ext cx="9585319" cy="2070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Strategic Workforce Planning 2021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01ACBA3-DC5D-4703-B416-2D6C4B45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000" y="6314400"/>
            <a:ext cx="432000" cy="2070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F4BEB9-1904-4F12-886F-0ACC25C7AF30}"/>
              </a:ext>
            </a:extLst>
          </p:cNvPr>
          <p:cNvCxnSpPr/>
          <p:nvPr userDrawn="1"/>
        </p:nvCxnSpPr>
        <p:spPr>
          <a:xfrm>
            <a:off x="561976" y="6377624"/>
            <a:ext cx="0" cy="108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2E0CE37-60C3-474D-A1E2-4261BBEE26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4868" b="49909"/>
          <a:stretch/>
        </p:blipFill>
        <p:spPr>
          <a:xfrm>
            <a:off x="6445660" y="1753417"/>
            <a:ext cx="5746340" cy="5104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63A33B-CBCD-48B9-9AB0-4B83B62274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54069" y="375601"/>
            <a:ext cx="1159200" cy="86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92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(Yellow)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6918C-8795-4D57-9B5D-196228EF5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2705457"/>
            <a:ext cx="6021707" cy="1292662"/>
          </a:xfrm>
          <a:noFill/>
        </p:spPr>
        <p:txBody>
          <a:bodyPr wrap="square" lIns="0" tIns="0" rIns="0" bIns="0" anchor="ctr">
            <a:sp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64A78F4-E64E-4599-B4AB-838D5708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6400" y="6314400"/>
            <a:ext cx="9585319" cy="2070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Strategic Workforce Planning 2021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01ACBA3-DC5D-4703-B416-2D6C4B45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000" y="6314400"/>
            <a:ext cx="432000" cy="20700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F4BEB9-1904-4F12-886F-0ACC25C7AF30}"/>
              </a:ext>
            </a:extLst>
          </p:cNvPr>
          <p:cNvCxnSpPr/>
          <p:nvPr userDrawn="1"/>
        </p:nvCxnSpPr>
        <p:spPr>
          <a:xfrm>
            <a:off x="561976" y="6377624"/>
            <a:ext cx="0" cy="108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CB9471F-BE32-45AD-AF22-761603D434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130" b="50116"/>
          <a:stretch/>
        </p:blipFill>
        <p:spPr>
          <a:xfrm>
            <a:off x="6445659" y="1753416"/>
            <a:ext cx="5746341" cy="5104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E8F2A9-8247-4A66-9E76-4E46EDC81B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9304" y="340517"/>
            <a:ext cx="1252800" cy="93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2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723858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199982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663320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Strategic Workforce Planning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350806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5/2/2023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C6BEB34-34B2-4616-8BAB-A7D30E9C957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9820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  <p:sldLayoutId id="2147483960" r:id="rId18"/>
    <p:sldLayoutId id="2147483961" r:id="rId19"/>
    <p:sldLayoutId id="2147483962" r:id="rId20"/>
    <p:sldLayoutId id="2147483963" r:id="rId21"/>
    <p:sldLayoutId id="2147483964" r:id="rId22"/>
    <p:sldLayoutId id="2147483658" r:id="rId23"/>
    <p:sldLayoutId id="2147483650" r:id="rId24"/>
    <p:sldLayoutId id="2147483657" r:id="rId25"/>
    <p:sldLayoutId id="2147483661" r:id="rId26"/>
    <p:sldLayoutId id="2147483665" r:id="rId27"/>
    <p:sldLayoutId id="2147483666" r:id="rId28"/>
    <p:sldLayoutId id="2147483662" r:id="rId29"/>
    <p:sldLayoutId id="2147483663" r:id="rId30"/>
    <p:sldLayoutId id="2147483667" r:id="rId31"/>
    <p:sldLayoutId id="2147483668" r:id="rId32"/>
    <p:sldLayoutId id="2147483675" r:id="rId33"/>
    <p:sldLayoutId id="2147483669" r:id="rId34"/>
    <p:sldLayoutId id="2147483686" r:id="rId35"/>
    <p:sldLayoutId id="2147483688" r:id="rId36"/>
    <p:sldLayoutId id="2147483670" r:id="rId37"/>
    <p:sldLayoutId id="2147483671" r:id="rId38"/>
    <p:sldLayoutId id="2147483674" r:id="rId39"/>
    <p:sldLayoutId id="2147483672" r:id="rId40"/>
    <p:sldLayoutId id="2147483685" r:id="rId41"/>
    <p:sldLayoutId id="2147483687" r:id="rId42"/>
    <p:sldLayoutId id="2147483673" r:id="rId43"/>
    <p:sldLayoutId id="2147483682" r:id="rId44"/>
    <p:sldLayoutId id="2147483683" r:id="rId45"/>
    <p:sldLayoutId id="2147483684" r:id="rId46"/>
    <p:sldLayoutId id="2147483651" r:id="rId47"/>
    <p:sldLayoutId id="2147483679" r:id="rId48"/>
    <p:sldLayoutId id="2147483680" r:id="rId49"/>
    <p:sldLayoutId id="2147483676" r:id="rId50"/>
    <p:sldLayoutId id="2147483677" r:id="rId51"/>
    <p:sldLayoutId id="2147483678" r:id="rId5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E845B-F4FC-F551-D3A7-8371BCA22D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Hr Data Analytics Dashboards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0851D0-E2DA-52F0-F8D8-8FC9E52172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HR analytics helps HR professionals make data-based decisions that play a pivotal role in an organization’s success. This Dashboards helps for futuristic decision.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81354A8-38BA-9B4E-E1A1-0261F32A4B86}"/>
              </a:ext>
            </a:extLst>
          </p:cNvPr>
          <p:cNvSpPr txBox="1">
            <a:spLocks/>
          </p:cNvSpPr>
          <p:nvPr/>
        </p:nvSpPr>
        <p:spPr>
          <a:xfrm>
            <a:off x="8994647" y="6574228"/>
            <a:ext cx="3197353" cy="2837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/>
              <a:t>Submitted by </a:t>
            </a:r>
            <a:r>
              <a:rPr lang="en-US" sz="1400" dirty="0" err="1"/>
              <a:t>Parvathavardini</a:t>
            </a:r>
            <a:r>
              <a:rPr lang="en-US" sz="1400" dirty="0"/>
              <a:t> Murugan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788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pplication, table&#10;&#10;Description automatically generated">
            <a:extLst>
              <a:ext uri="{FF2B5EF4-FFF2-40B4-BE49-F238E27FC236}">
                <a16:creationId xmlns:a16="http://schemas.microsoft.com/office/drawing/2014/main" id="{EBB2612B-B618-7B58-336B-B4F5FA622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612901"/>
            <a:ext cx="9886950" cy="62450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F23EEC-91F3-5B56-DF5E-8F2BFE1740CC}"/>
              </a:ext>
            </a:extLst>
          </p:cNvPr>
          <p:cNvSpPr txBox="1"/>
          <p:nvPr/>
        </p:nvSpPr>
        <p:spPr>
          <a:xfrm>
            <a:off x="447675" y="175379"/>
            <a:ext cx="742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3.Created new columns and new measures for the Dashboards:</a:t>
            </a:r>
          </a:p>
        </p:txBody>
      </p:sp>
    </p:spTree>
    <p:extLst>
      <p:ext uri="{BB962C8B-B14F-4D97-AF65-F5344CB8AC3E}">
        <p14:creationId xmlns:p14="http://schemas.microsoft.com/office/powerpoint/2010/main" val="256706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FDF4-E97E-6D30-B40B-FDF203179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530" y="2722299"/>
            <a:ext cx="9484940" cy="14134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>
                <a:solidFill>
                  <a:schemeClr val="tx2"/>
                </a:solidFill>
              </a:rPr>
              <a:t>Power Bi Dashboards</a:t>
            </a:r>
          </a:p>
        </p:txBody>
      </p:sp>
    </p:spTree>
    <p:extLst>
      <p:ext uri="{BB962C8B-B14F-4D97-AF65-F5344CB8AC3E}">
        <p14:creationId xmlns:p14="http://schemas.microsoft.com/office/powerpoint/2010/main" val="119124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D5A333D1-B0E3-FF53-CF48-CD4CBC4E6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4900"/>
            <a:ext cx="10464365" cy="5908199"/>
          </a:xfrm>
        </p:spPr>
      </p:pic>
    </p:spTree>
    <p:extLst>
      <p:ext uri="{BB962C8B-B14F-4D97-AF65-F5344CB8AC3E}">
        <p14:creationId xmlns:p14="http://schemas.microsoft.com/office/powerpoint/2010/main" val="345002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A333D1-B0E3-FF53-CF48-CD4CBC4E6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74900"/>
            <a:ext cx="10464365" cy="5908199"/>
          </a:xfrm>
        </p:spPr>
      </p:pic>
    </p:spTree>
    <p:extLst>
      <p:ext uri="{BB962C8B-B14F-4D97-AF65-F5344CB8AC3E}">
        <p14:creationId xmlns:p14="http://schemas.microsoft.com/office/powerpoint/2010/main" val="66747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A333D1-B0E3-FF53-CF48-CD4CBC4E6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74900"/>
            <a:ext cx="10464365" cy="5908199"/>
          </a:xfrm>
        </p:spPr>
      </p:pic>
    </p:spTree>
    <p:extLst>
      <p:ext uri="{BB962C8B-B14F-4D97-AF65-F5344CB8AC3E}">
        <p14:creationId xmlns:p14="http://schemas.microsoft.com/office/powerpoint/2010/main" val="194028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A333D1-B0E3-FF53-CF48-CD4CBC4E6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74900"/>
            <a:ext cx="10464365" cy="5908199"/>
          </a:xfrm>
        </p:spPr>
      </p:pic>
    </p:spTree>
    <p:extLst>
      <p:ext uri="{BB962C8B-B14F-4D97-AF65-F5344CB8AC3E}">
        <p14:creationId xmlns:p14="http://schemas.microsoft.com/office/powerpoint/2010/main" val="424097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A333D1-B0E3-FF53-CF48-CD4CBC4E6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74900"/>
            <a:ext cx="10464365" cy="5908199"/>
          </a:xfrm>
        </p:spPr>
      </p:pic>
    </p:spTree>
    <p:extLst>
      <p:ext uri="{BB962C8B-B14F-4D97-AF65-F5344CB8AC3E}">
        <p14:creationId xmlns:p14="http://schemas.microsoft.com/office/powerpoint/2010/main" val="333125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A333D1-B0E3-FF53-CF48-CD4CBC4E6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74900"/>
            <a:ext cx="10464365" cy="5908199"/>
          </a:xfrm>
        </p:spPr>
      </p:pic>
    </p:spTree>
    <p:extLst>
      <p:ext uri="{BB962C8B-B14F-4D97-AF65-F5344CB8AC3E}">
        <p14:creationId xmlns:p14="http://schemas.microsoft.com/office/powerpoint/2010/main" val="13531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A333D1-B0E3-FF53-CF48-CD4CBC4E6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74900"/>
            <a:ext cx="10464365" cy="5908199"/>
          </a:xfrm>
        </p:spPr>
      </p:pic>
    </p:spTree>
    <p:extLst>
      <p:ext uri="{BB962C8B-B14F-4D97-AF65-F5344CB8AC3E}">
        <p14:creationId xmlns:p14="http://schemas.microsoft.com/office/powerpoint/2010/main" val="310860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A333D1-B0E3-FF53-CF48-CD4CBC4E62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62725" y="525881"/>
            <a:ext cx="10276528" cy="5806238"/>
          </a:xfrm>
          <a:noFill/>
        </p:spPr>
      </p:pic>
    </p:spTree>
    <p:extLst>
      <p:ext uri="{BB962C8B-B14F-4D97-AF65-F5344CB8AC3E}">
        <p14:creationId xmlns:p14="http://schemas.microsoft.com/office/powerpoint/2010/main" val="305717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DB1E-A1C6-D219-83CF-81668B31E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8284" y="714859"/>
            <a:ext cx="539793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Excel Data Cleaning</a:t>
            </a:r>
          </a:p>
        </p:txBody>
      </p:sp>
      <p:pic>
        <p:nvPicPr>
          <p:cNvPr id="14" name="Picture 13" descr="Stock exchange numbers">
            <a:extLst>
              <a:ext uri="{FF2B5EF4-FFF2-40B4-BE49-F238E27FC236}">
                <a16:creationId xmlns:a16="http://schemas.microsoft.com/office/drawing/2014/main" id="{4207E3A1-452B-FDD4-4AD1-8128A58436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71" r="28309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2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A333D1-B0E3-FF53-CF48-CD4CBC4E62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725" y="525881"/>
            <a:ext cx="10276528" cy="5806238"/>
          </a:xfrm>
          <a:noFill/>
        </p:spPr>
      </p:pic>
    </p:spTree>
    <p:extLst>
      <p:ext uri="{BB962C8B-B14F-4D97-AF65-F5344CB8AC3E}">
        <p14:creationId xmlns:p14="http://schemas.microsoft.com/office/powerpoint/2010/main" val="386480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A333D1-B0E3-FF53-CF48-CD4CBC4E62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725" y="525881"/>
            <a:ext cx="10276528" cy="5806238"/>
          </a:xfrm>
          <a:noFill/>
        </p:spPr>
      </p:pic>
    </p:spTree>
    <p:extLst>
      <p:ext uri="{BB962C8B-B14F-4D97-AF65-F5344CB8AC3E}">
        <p14:creationId xmlns:p14="http://schemas.microsoft.com/office/powerpoint/2010/main" val="25085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5A333D1-B0E3-FF53-CF48-CD4CBC4E62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725" y="525881"/>
            <a:ext cx="10276528" cy="5806238"/>
          </a:xfrm>
          <a:noFill/>
        </p:spPr>
      </p:pic>
    </p:spTree>
    <p:extLst>
      <p:ext uri="{BB962C8B-B14F-4D97-AF65-F5344CB8AC3E}">
        <p14:creationId xmlns:p14="http://schemas.microsoft.com/office/powerpoint/2010/main" val="111367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DA18F01-D332-4BA6-7474-7F1052D49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5665" y="3087811"/>
            <a:ext cx="5920670" cy="682377"/>
          </a:xfrm>
        </p:spPr>
        <p:txBody>
          <a:bodyPr>
            <a:normAutofit/>
          </a:bodyPr>
          <a:lstStyle/>
          <a:p>
            <a:r>
              <a:rPr lang="en-GB" dirty="0"/>
              <a:t>Thanks for the Opportunity</a:t>
            </a:r>
          </a:p>
        </p:txBody>
      </p:sp>
    </p:spTree>
    <p:extLst>
      <p:ext uri="{BB962C8B-B14F-4D97-AF65-F5344CB8AC3E}">
        <p14:creationId xmlns:p14="http://schemas.microsoft.com/office/powerpoint/2010/main" val="131448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6F5182EA-2AC0-4658-3F78-53A0C17DF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5" y="2793042"/>
            <a:ext cx="1777373" cy="3926390"/>
          </a:xfrm>
          <a:prstGeom prst="rect">
            <a:avLst/>
          </a:prstGeom>
        </p:spPr>
      </p:pic>
      <p:pic>
        <p:nvPicPr>
          <p:cNvPr id="9" name="Picture 8" descr="A picture containing text, document, receipt&#10;&#10;Description automatically generated">
            <a:extLst>
              <a:ext uri="{FF2B5EF4-FFF2-40B4-BE49-F238E27FC236}">
                <a16:creationId xmlns:a16="http://schemas.microsoft.com/office/drawing/2014/main" id="{C58E3732-24E2-B402-3CFB-CD1D1DC69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083" y="2793041"/>
            <a:ext cx="1752600" cy="3926391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49F2AEC-5CF8-9817-821C-4696B24BF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845" y="2793041"/>
            <a:ext cx="2815922" cy="24061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1F8F97-7E97-6A67-531F-3B74C9194EE6}"/>
              </a:ext>
            </a:extLst>
          </p:cNvPr>
          <p:cNvSpPr txBox="1"/>
          <p:nvPr/>
        </p:nvSpPr>
        <p:spPr>
          <a:xfrm>
            <a:off x="237830" y="138567"/>
            <a:ext cx="4081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 Analysis Process Step by Step:</a:t>
            </a:r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152D4212-FB0B-82A4-F9A9-CAB348E5B0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0" y="507898"/>
            <a:ext cx="9288171" cy="17830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5CC847-0949-C91D-85B0-1DE4F98CC8CB}"/>
              </a:ext>
            </a:extLst>
          </p:cNvPr>
          <p:cNvSpPr txBox="1"/>
          <p:nvPr/>
        </p:nvSpPr>
        <p:spPr>
          <a:xfrm>
            <a:off x="-1" y="2341638"/>
            <a:ext cx="350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1.Checked The Alignments: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0CD8D5-4FA5-2DC9-FA2E-52F38948748E}"/>
              </a:ext>
            </a:extLst>
          </p:cNvPr>
          <p:cNvSpPr txBox="1"/>
          <p:nvPr/>
        </p:nvSpPr>
        <p:spPr>
          <a:xfrm>
            <a:off x="3502633" y="2347992"/>
            <a:ext cx="350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2.Checked for the Duplicates:</a:t>
            </a:r>
          </a:p>
        </p:txBody>
      </p:sp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98020E6B-24F6-FBB0-D481-366F5E176F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60" y="2761692"/>
            <a:ext cx="5577840" cy="25603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8C6A23C-BA4E-77C3-D938-03BCE4275DE5}"/>
              </a:ext>
            </a:extLst>
          </p:cNvPr>
          <p:cNvSpPr txBox="1"/>
          <p:nvPr/>
        </p:nvSpPr>
        <p:spPr>
          <a:xfrm>
            <a:off x="7772916" y="2366999"/>
            <a:ext cx="3809484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3.Removed Special Characters:</a:t>
            </a:r>
          </a:p>
        </p:txBody>
      </p:sp>
    </p:spTree>
    <p:extLst>
      <p:ext uri="{BB962C8B-B14F-4D97-AF65-F5344CB8AC3E}">
        <p14:creationId xmlns:p14="http://schemas.microsoft.com/office/powerpoint/2010/main" val="397773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56669884-4775-21F6-AF54-4C232E07B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9" y="584019"/>
            <a:ext cx="2834640" cy="3208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8E9243-B26E-148F-06C0-4207435547EE}"/>
              </a:ext>
            </a:extLst>
          </p:cNvPr>
          <p:cNvSpPr txBox="1"/>
          <p:nvPr/>
        </p:nvSpPr>
        <p:spPr>
          <a:xfrm>
            <a:off x="156032" y="122313"/>
            <a:ext cx="299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4.Trimmed extra spaces: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FA0D2E-51D6-67F8-85B5-20083A660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51" y="584020"/>
            <a:ext cx="5152914" cy="3208019"/>
          </a:xfrm>
          <a:prstGeom prst="rect">
            <a:avLst/>
          </a:prstGeom>
        </p:spPr>
      </p:pic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C9472204-AB24-FAF8-8B04-84BE82C01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838" y="517344"/>
            <a:ext cx="1577340" cy="55778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CA4092-A17A-6987-D438-F61E2E6D532E}"/>
              </a:ext>
            </a:extLst>
          </p:cNvPr>
          <p:cNvSpPr txBox="1"/>
          <p:nvPr/>
        </p:nvSpPr>
        <p:spPr>
          <a:xfrm>
            <a:off x="2990850" y="148012"/>
            <a:ext cx="299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5.Formatted text to Date:</a:t>
            </a:r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400461E-C020-CBEA-A911-5997EBCFD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308" y="3954780"/>
            <a:ext cx="2758440" cy="2903220"/>
          </a:xfrm>
          <a:prstGeom prst="rect">
            <a:avLst/>
          </a:prstGeom>
        </p:spPr>
      </p:pic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12FF02-5F6F-FD6C-44BC-5C7BBC087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44" y="4008120"/>
            <a:ext cx="2682240" cy="284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0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D7C2377C-91B8-6C71-5293-20E1AD865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71" y="571500"/>
            <a:ext cx="390906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7F681-C7D4-D961-B6EE-C4D51EAA3EB3}"/>
              </a:ext>
            </a:extLst>
          </p:cNvPr>
          <p:cNvSpPr txBox="1"/>
          <p:nvPr/>
        </p:nvSpPr>
        <p:spPr>
          <a:xfrm>
            <a:off x="424670" y="202168"/>
            <a:ext cx="390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6.Formatted text to Proper style:</a:t>
            </a:r>
          </a:p>
        </p:txBody>
      </p:sp>
      <p:pic>
        <p:nvPicPr>
          <p:cNvPr id="8" name="Picture 7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588FAC6-7485-3894-08A8-52CC9A777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65" y="571500"/>
            <a:ext cx="1950720" cy="24155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353BDD-B441-AA70-C84F-CF35E548390D}"/>
              </a:ext>
            </a:extLst>
          </p:cNvPr>
          <p:cNvSpPr txBox="1"/>
          <p:nvPr/>
        </p:nvSpPr>
        <p:spPr>
          <a:xfrm>
            <a:off x="4667394" y="3270796"/>
            <a:ext cx="4086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Formulas used in Excel:</a:t>
            </a:r>
          </a:p>
          <a:p>
            <a:pPr marL="342900" indent="-342900">
              <a:buAutoNum type="arabicPeriod"/>
            </a:pPr>
            <a:r>
              <a:rPr lang="en-GB" dirty="0"/>
              <a:t>Substitute</a:t>
            </a:r>
          </a:p>
          <a:p>
            <a:pPr marL="342900" indent="-342900">
              <a:buAutoNum type="arabicPeriod"/>
            </a:pPr>
            <a:r>
              <a:rPr lang="en-GB" dirty="0"/>
              <a:t>Trim</a:t>
            </a:r>
          </a:p>
          <a:p>
            <a:pPr marL="342900" indent="-342900">
              <a:buAutoNum type="arabicPeriod"/>
            </a:pPr>
            <a:r>
              <a:rPr lang="en-GB" dirty="0"/>
              <a:t>Proper</a:t>
            </a:r>
          </a:p>
        </p:txBody>
      </p:sp>
    </p:spTree>
    <p:extLst>
      <p:ext uri="{BB962C8B-B14F-4D97-AF65-F5344CB8AC3E}">
        <p14:creationId xmlns:p14="http://schemas.microsoft.com/office/powerpoint/2010/main" val="187094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4B41E7B-2C29-0D99-B845-1FA0C8A72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807" y="1115568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>
                <a:solidFill>
                  <a:schemeClr val="tx2"/>
                </a:solidFill>
              </a:rPr>
              <a:t>Power Query in Bi</a:t>
            </a:r>
          </a:p>
        </p:txBody>
      </p:sp>
    </p:spTree>
    <p:extLst>
      <p:ext uri="{BB962C8B-B14F-4D97-AF65-F5344CB8AC3E}">
        <p14:creationId xmlns:p14="http://schemas.microsoft.com/office/powerpoint/2010/main" val="189295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C6BACB2-19D9-CE06-0D10-14AE096DA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57300"/>
            <a:ext cx="10454766" cy="5208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1BA16F-6E81-E6A5-A4A4-FFFECC8A3C68}"/>
              </a:ext>
            </a:extLst>
          </p:cNvPr>
          <p:cNvSpPr txBox="1"/>
          <p:nvPr/>
        </p:nvSpPr>
        <p:spPr>
          <a:xfrm>
            <a:off x="152400" y="811768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1.Added new column for Current Age for each employee:</a:t>
            </a:r>
          </a:p>
        </p:txBody>
      </p:sp>
    </p:spTree>
    <p:extLst>
      <p:ext uri="{BB962C8B-B14F-4D97-AF65-F5344CB8AC3E}">
        <p14:creationId xmlns:p14="http://schemas.microsoft.com/office/powerpoint/2010/main" val="56725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A4E01EA-2837-03DB-857B-D96EF116A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" y="1102995"/>
            <a:ext cx="8816340" cy="4937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33906A-8908-21FB-8987-87883401B2B3}"/>
              </a:ext>
            </a:extLst>
          </p:cNvPr>
          <p:cNvSpPr txBox="1"/>
          <p:nvPr/>
        </p:nvSpPr>
        <p:spPr>
          <a:xfrm>
            <a:off x="230505" y="632579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1.Added Conditional column with Age Bands:</a:t>
            </a:r>
          </a:p>
        </p:txBody>
      </p:sp>
    </p:spTree>
    <p:extLst>
      <p:ext uri="{BB962C8B-B14F-4D97-AF65-F5344CB8AC3E}">
        <p14:creationId xmlns:p14="http://schemas.microsoft.com/office/powerpoint/2010/main" val="133783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4B0A186-FE0C-5535-53DD-34A9D9070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4999"/>
            <a:ext cx="12192000" cy="31889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5236E1-BB7E-A43B-6560-946E938C1504}"/>
              </a:ext>
            </a:extLst>
          </p:cNvPr>
          <p:cNvSpPr txBox="1"/>
          <p:nvPr/>
        </p:nvSpPr>
        <p:spPr>
          <a:xfrm>
            <a:off x="0" y="1432679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3.Dax Formulas Used to show each KPI’S</a:t>
            </a:r>
          </a:p>
        </p:txBody>
      </p:sp>
    </p:spTree>
    <p:extLst>
      <p:ext uri="{BB962C8B-B14F-4D97-AF65-F5344CB8AC3E}">
        <p14:creationId xmlns:p14="http://schemas.microsoft.com/office/powerpoint/2010/main" val="376461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826F61"/>
      </a:accent1>
      <a:accent2>
        <a:srgbClr val="A19C7F"/>
      </a:accent2>
      <a:accent3>
        <a:srgbClr val="9AA489"/>
      </a:accent3>
      <a:accent4>
        <a:srgbClr val="7C938B"/>
      </a:accent4>
      <a:accent5>
        <a:srgbClr val="7C7D92"/>
      </a:accent5>
      <a:accent6>
        <a:srgbClr val="897376"/>
      </a:accent6>
      <a:hlink>
        <a:srgbClr val="D29B73"/>
      </a:hlink>
      <a:folHlink>
        <a:srgbClr val="F4C5A4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9E1EA8081B90B4E85BE17DE8EC33DCA" ma:contentTypeVersion="7" ma:contentTypeDescription="Create a new document." ma:contentTypeScope="" ma:versionID="cad53cbeab3e98fb6beae2400e612768">
  <xsd:schema xmlns:xsd="http://www.w3.org/2001/XMLSchema" xmlns:xs="http://www.w3.org/2001/XMLSchema" xmlns:p="http://schemas.microsoft.com/office/2006/metadata/properties" xmlns:ns2="e20aaef5-97ce-46ba-8cee-75a5780f3db9" xmlns:ns3="d87e2817-9fdd-4ba6-9b77-f6f2b0b34c48" xmlns:ns4="http://schemas.microsoft.com/sharepoint/v4" targetNamespace="http://schemas.microsoft.com/office/2006/metadata/properties" ma:root="true" ma:fieldsID="b03777e3f1133f280ae5e6bb19016e03" ns2:_="" ns3:_="" ns4:_="">
    <xsd:import namespace="e20aaef5-97ce-46ba-8cee-75a5780f3db9"/>
    <xsd:import namespace="d87e2817-9fdd-4ba6-9b77-f6f2b0b34c48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4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0aaef5-97ce-46ba-8cee-75a5780f3d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7e2817-9fdd-4ba6-9b77-f6f2b0b34c4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4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I3ODRlNmQ2NC0yNzJhLTRjMGItYWVmNC03NTAxOTM3ZjFkZjgiIG9yaWdpbj0idXNlclNlbGVjdGVkIj48ZWxlbWVudCB1aWQ9ImlkX2NsYXNzaWZpY2F0aW9uX2NvbmZpZGVudGlhbCIgdmFsdWU9IiIgeG1sbnM9Imh0dHA6Ly93d3cuYm9sZG9uamFtZXMuY29tLzIwMDgvMDEvc2llL2ludGVybmFsL2xhYmVsIiAvPjwvc2lzbD48VXNlck5hbWU+TEFOREdcQUc4Njg3MzwvVXNlck5hbWU+PERhdGVUaW1lPjI5LzAxLzIwMjEgMTY6MjE6Mzc8L0RhdGVUaW1lPjxMYWJlbFN0cmluZz5Db25maWRlbnRpYWw8L0xhYmVsU3RyaW5nPjwvaXRlbT48L2xhYmVsSGlzdG9yeT4=</Value>
</WrappedLabelHistory>
</file>

<file path=customXml/item3.xml><?xml version="1.0" encoding="utf-8"?>
<sisl xmlns:xsi="http://www.w3.org/2001/XMLSchema-instance" xmlns:xsd="http://www.w3.org/2001/XMLSchema" xmlns="http://www.boldonjames.com/2008/01/sie/internal/label" sislVersion="0" policy="784e6d64-272a-4c0b-aef4-7501937f1df8" origin="userSelected">
  <element uid="id_classification_confidential" value=""/>
</sisl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</documentManagement>
</p:properties>
</file>

<file path=customXml/itemProps1.xml><?xml version="1.0" encoding="utf-8"?>
<ds:datastoreItem xmlns:ds="http://schemas.openxmlformats.org/officeDocument/2006/customXml" ds:itemID="{28A7C414-8FA4-42FA-B02C-3FA8B6CD95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0aaef5-97ce-46ba-8cee-75a5780f3db9"/>
    <ds:schemaRef ds:uri="d87e2817-9fdd-4ba6-9b77-f6f2b0b34c48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75AA51-AA4B-43C4-A990-C011A2541D93}">
  <ds:schemaRefs>
    <ds:schemaRef ds:uri="http://www.w3.org/2001/XMLSchema"/>
    <ds:schemaRef ds:uri="http://www.boldonjames.com/2016/02/Classifier/internal/wrappedLabelHistory"/>
  </ds:schemaRefs>
</ds:datastoreItem>
</file>

<file path=customXml/itemProps3.xml><?xml version="1.0" encoding="utf-8"?>
<ds:datastoreItem xmlns:ds="http://schemas.openxmlformats.org/officeDocument/2006/customXml" ds:itemID="{6A08F1DA-108D-4506-996D-E5DF672247FE}">
  <ds:schemaRefs>
    <ds:schemaRef ds:uri="http://www.w3.org/2001/XMLSchema"/>
    <ds:schemaRef ds:uri="http://www.boldonjames.com/2008/01/sie/internal/label"/>
  </ds:schemaRefs>
</ds:datastoreItem>
</file>

<file path=customXml/itemProps4.xml><?xml version="1.0" encoding="utf-8"?>
<ds:datastoreItem xmlns:ds="http://schemas.openxmlformats.org/officeDocument/2006/customXml" ds:itemID="{93AC1BCF-7938-42BD-9C84-95201ED24CE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0054A840-AC81-419C-8E2F-BC7CDE4056C4}">
  <ds:schemaRefs>
    <ds:schemaRef ds:uri="http://www.w3.org/XML/1998/namespace"/>
    <ds:schemaRef ds:uri="http://schemas.microsoft.com/office/infopath/2007/PartnerControls"/>
    <ds:schemaRef ds:uri="e20aaef5-97ce-46ba-8cee-75a5780f3db9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schemas.microsoft.com/sharepoint/v4"/>
    <ds:schemaRef ds:uri="http://schemas.openxmlformats.org/package/2006/metadata/core-properties"/>
    <ds:schemaRef ds:uri="d87e2817-9fdd-4ba6-9b77-f6f2b0b34c48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10178</TotalTime>
  <Words>144</Words>
  <Application>Microsoft Office PowerPoint</Application>
  <PresentationFormat>Widescreen</PresentationFormat>
  <Paragraphs>22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Calisto MT</vt:lpstr>
      <vt:lpstr>Wingdings 2</vt:lpstr>
      <vt:lpstr>Slate</vt:lpstr>
      <vt:lpstr>Hr Data Analytics Dashboards</vt:lpstr>
      <vt:lpstr>Excel Data Cleaning</vt:lpstr>
      <vt:lpstr>PowerPoint Presentation</vt:lpstr>
      <vt:lpstr>PowerPoint Presentation</vt:lpstr>
      <vt:lpstr>PowerPoint Presentation</vt:lpstr>
      <vt:lpstr>Power Query in Bi</vt:lpstr>
      <vt:lpstr>PowerPoint Presentation</vt:lpstr>
      <vt:lpstr>PowerPoint Presentation</vt:lpstr>
      <vt:lpstr>PowerPoint Presentation</vt:lpstr>
      <vt:lpstr>PowerPoint Presentation</vt:lpstr>
      <vt:lpstr>Power Bi Dashboards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Flight Risk Project - Scoping</dc:title>
  <dc:creator>Garciaayala, Andres</dc:creator>
  <cp:lastModifiedBy>magizhthan ramesh</cp:lastModifiedBy>
  <cp:revision>9</cp:revision>
  <dcterms:created xsi:type="dcterms:W3CDTF">2021-07-22T15:36:37Z</dcterms:created>
  <dcterms:modified xsi:type="dcterms:W3CDTF">2023-05-02T10:01:49Z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59a91ea-2073-4935-a795-8d5add99d027_Enabled">
    <vt:lpwstr>true</vt:lpwstr>
  </property>
  <property fmtid="{D5CDD505-2E9C-101B-9397-08002B2CF9AE}" pid="3" name="MSIP_Label_959a91ea-2073-4935-a795-8d5add99d027_SetDate">
    <vt:lpwstr>2021-07-27T14:55:19Z</vt:lpwstr>
  </property>
  <property fmtid="{D5CDD505-2E9C-101B-9397-08002B2CF9AE}" pid="4" name="MSIP_Label_959a91ea-2073-4935-a795-8d5add99d027_Method">
    <vt:lpwstr>Privileged</vt:lpwstr>
  </property>
  <property fmtid="{D5CDD505-2E9C-101B-9397-08002B2CF9AE}" pid="5" name="MSIP_Label_959a91ea-2073-4935-a795-8d5add99d027_Name">
    <vt:lpwstr>Non-Confidential</vt:lpwstr>
  </property>
  <property fmtid="{D5CDD505-2E9C-101B-9397-08002B2CF9AE}" pid="6" name="MSIP_Label_959a91ea-2073-4935-a795-8d5add99d027_SiteId">
    <vt:lpwstr>d246baab-cc00-4ed2-bc4e-f8a46cbc590d</vt:lpwstr>
  </property>
  <property fmtid="{D5CDD505-2E9C-101B-9397-08002B2CF9AE}" pid="7" name="MSIP_Label_959a91ea-2073-4935-a795-8d5add99d027_ActionId">
    <vt:lpwstr>2b2b922e-df19-436c-bd80-4ac24abb9e27</vt:lpwstr>
  </property>
  <property fmtid="{D5CDD505-2E9C-101B-9397-08002B2CF9AE}" pid="8" name="MSIP_Label_959a91ea-2073-4935-a795-8d5add99d027_ContentBits">
    <vt:lpwstr>0</vt:lpwstr>
  </property>
  <property fmtid="{D5CDD505-2E9C-101B-9397-08002B2CF9AE}" pid="9" name="ContentTypeId">
    <vt:lpwstr>0x01010069E1EA8081B90B4E85BE17DE8EC33DCA</vt:lpwstr>
  </property>
</Properties>
</file>